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0.5</c:v>
                </c:pt>
                <c:pt idx="1">
                  <c:v>0.49034749034749031</c:v>
                </c:pt>
                <c:pt idx="2">
                  <c:v>0</c:v>
                </c:pt>
                <c:pt idx="3">
                  <c:v>9.6525096525096523E-3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0.86411889596602975</c:v>
                </c:pt>
                <c:pt idx="1">
                  <c:v>0.1358811040339703</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4.2471042471042469E-2</c:v>
                </c:pt>
                <c:pt idx="1">
                  <c:v>5.5984555984555977E-2</c:v>
                </c:pt>
                <c:pt idx="2">
                  <c:v>0.22200772200772201</c:v>
                </c:pt>
                <c:pt idx="3">
                  <c:v>0.67953667953667951</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0.97104247104247099</c:v>
                </c:pt>
                <c:pt idx="1">
                  <c:v>1.930501930501931E-3</c:v>
                </c:pt>
                <c:pt idx="2">
                  <c:v>0</c:v>
                </c:pt>
                <c:pt idx="3">
                  <c:v>1.930501930501931E-3</c:v>
                </c:pt>
                <c:pt idx="4">
                  <c:v>0</c:v>
                </c:pt>
                <c:pt idx="5">
                  <c:v>2.5096525096525098E-2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0.24366471734892789</c:v>
                </c:pt>
                <c:pt idx="1">
                  <c:v>0</c:v>
                </c:pt>
                <c:pt idx="2">
                  <c:v>0.72709551656920079</c:v>
                </c:pt>
                <c:pt idx="3">
                  <c:v>0</c:v>
                </c:pt>
                <c:pt idx="4">
                  <c:v>0</c:v>
                </c:pt>
                <c:pt idx="5">
                  <c:v>1.9493177387914229E-3</c:v>
                </c:pt>
                <c:pt idx="6">
                  <c:v>0</c:v>
                </c:pt>
                <c:pt idx="7">
                  <c:v>1.1695906432748541E-2</c:v>
                </c:pt>
                <c:pt idx="8">
                  <c:v>1.559454191033138E-2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1">
                  <c:v>2</c:v>
                </c:pt>
                <c:pt idx="3">
                  <c:v>49</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40</c:v>
                </c:pt>
                <c:pt idx="2">
                  <c:v>3</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6.2058329341560761</c:v>
                </c:pt>
                <c:pt idx="1">
                  <c:v>5.8765149499720168</c:v>
                </c:pt>
                <c:pt idx="2">
                  <c:v>6.303465676722511</c:v>
                </c:pt>
                <c:pt idx="3" formatCode="General">
                  <c:v>7.3170288240826942</c:v>
                </c:pt>
                <c:pt idx="4">
                  <c:v>7.6995130804489937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6.9467437999047208</c:v>
                </c:pt>
                <c:pt idx="1">
                  <c:v>6.2853989193214019</c:v>
                </c:pt>
                <c:pt idx="2">
                  <c:v>6.6930109997579761</c:v>
                </c:pt>
                <c:pt idx="3" formatCode="General">
                  <c:v>7.6374498808406006</c:v>
                </c:pt>
                <c:pt idx="4">
                  <c:v>7.9379206023335218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9.3178714439756796</c:v>
                </c:pt>
                <c:pt idx="1">
                  <c:v>9.3833365865826295</c:v>
                </c:pt>
                <c:pt idx="2">
                  <c:v>7.9190403055808876</c:v>
                </c:pt>
                <c:pt idx="3">
                  <c:v>7.1267424432400519</c:v>
                </c:pt>
                <c:pt idx="4">
                  <c:v>8.7969265753019528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7.8723268219443092</c:v>
                </c:pt>
                <c:pt idx="1">
                  <c:v>8.0716997595833799</c:v>
                </c:pt>
                <c:pt idx="2">
                  <c:v>7.3393608906108776</c:v>
                </c:pt>
                <c:pt idx="3">
                  <c:v>6.5806743221252262</c:v>
                </c:pt>
                <c:pt idx="4">
                  <c:v>8.3386185474182799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Mid Yorkshire Teaching NHS Trust</c:v>
                </c:pt>
                <c:pt idx="1">
                  <c:v>Doncaster and Bassetlaw Teaching Hospitals NHS Foundation Trust</c:v>
                </c:pt>
                <c:pt idx="2">
                  <c:v>The Rotherham NHS Foundation Trust</c:v>
                </c:pt>
                <c:pt idx="3">
                  <c:v>North Cumbria Integrated Care NHS Foundation Trust</c:v>
                </c:pt>
                <c:pt idx="4">
                  <c:v>Airedale NHS Foundation Trust</c:v>
                </c:pt>
              </c:strCache>
            </c:strRef>
          </c:cat>
          <c:val>
            <c:numRef>
              <c:f>Sheet1!$B$2:$B$6</c:f>
              <c:numCache>
                <c:formatCode>0.0</c:formatCode>
                <c:ptCount val="5"/>
                <c:pt idx="0">
                  <c:v>6.4212748357773064</c:v>
                </c:pt>
                <c:pt idx="1">
                  <c:v>6.5189790536017753</c:v>
                </c:pt>
                <c:pt idx="2">
                  <c:v>6.7850693746261461</c:v>
                </c:pt>
                <c:pt idx="3">
                  <c:v>6.7864406341888666</c:v>
                </c:pt>
                <c:pt idx="4">
                  <c:v>6.8514195026849576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Mid Yorkshire Teaching NHS Trust</c:v>
                </c:pt>
                <c:pt idx="1">
                  <c:v>Doncaster and Bassetlaw Teaching Hospitals NHS Foundation Trust</c:v>
                </c:pt>
                <c:pt idx="2">
                  <c:v>The Rotherham NHS Foundation Trust</c:v>
                </c:pt>
                <c:pt idx="3">
                  <c:v>North Cumbria Integrated Care NHS Foundation Trust</c:v>
                </c:pt>
                <c:pt idx="4">
                  <c:v>Airedale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Tees Hospitals NHS Foundation Trust</c:v>
                </c:pt>
                <c:pt idx="1">
                  <c:v>The Newcastle Upon Tyne Hospitals NHS Foundation Trust</c:v>
                </c:pt>
                <c:pt idx="2">
                  <c:v>Northumbria Healthcare NHS Foundation Trust</c:v>
                </c:pt>
                <c:pt idx="3">
                  <c:v>Sheffield Teaching Hospitals NHS Foundation Trust</c:v>
                </c:pt>
                <c:pt idx="4">
                  <c:v>Gateshead Health NHS Foundation Trust</c:v>
                </c:pt>
              </c:strCache>
            </c:strRef>
          </c:cat>
          <c:val>
            <c:numRef>
              <c:f>Sheet1!$B$2:$B$6</c:f>
              <c:numCache>
                <c:formatCode>0.0</c:formatCode>
                <c:ptCount val="5"/>
                <c:pt idx="0">
                  <c:v>7.8473092968725036</c:v>
                </c:pt>
                <c:pt idx="1">
                  <c:v>7.7678712648257147</c:v>
                </c:pt>
                <c:pt idx="2">
                  <c:v>7.7558949714192478</c:v>
                </c:pt>
                <c:pt idx="3">
                  <c:v>7.6519284050706604</c:v>
                </c:pt>
                <c:pt idx="4">
                  <c:v>7.5735708600845086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Tees Hospitals NHS Foundation Trust</c:v>
                </c:pt>
                <c:pt idx="1">
                  <c:v>The Newcastle Upon Tyne Hospitals NHS Foundation Trust</c:v>
                </c:pt>
                <c:pt idx="2">
                  <c:v>Northumbria Healthcare NHS Foundation Trust</c:v>
                </c:pt>
                <c:pt idx="3">
                  <c:v>Sheffield Teaching Hospitals NHS Foundation Trust</c:v>
                </c:pt>
                <c:pt idx="4">
                  <c:v>Gateshead Health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6.7864406341888666</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0.29290042677425543</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0.15976873011151227</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1.6679627874311134</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0.15976873011151227</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0.57307394086694963</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0.83735009534760074</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6.8364601443278286</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0.19668729378522443</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0.3914162685438356</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0.10912392923613012</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1.1392382793372171</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0.10912392923613012</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0.3914162685438356</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0.51086066014780229</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7.3170288240826942</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0.52008985942121644</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0.16648644130131451</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1.7380947354880165</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0.16648644130131451</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0.59716967738847249</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0.81354798054383082</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6.2058329341560761</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York and Scarborough Teaching Hospitals NHS Foundation Trust</c:v>
                </c:pt>
                <c:pt idx="2">
                  <c:v>County Durham and Darlington NHS Foundation Trust</c:v>
                </c:pt>
                <c:pt idx="3">
                  <c:v>Leeds Teaching Hospitals NHS Trust</c:v>
                </c:pt>
                <c:pt idx="4">
                  <c:v>Mid Yorkshire Teaching NHS Trust</c:v>
                </c:pt>
              </c:strCache>
            </c:strRef>
          </c:cat>
          <c:val>
            <c:numRef>
              <c:f>Sheet1!$B$2:$B$6</c:f>
              <c:numCache>
                <c:formatCode>0.0</c:formatCode>
                <c:ptCount val="5"/>
                <c:pt idx="0">
                  <c:v>7.2262694997601464</c:v>
                </c:pt>
                <c:pt idx="1">
                  <c:v>7.2907605356746457</c:v>
                </c:pt>
                <c:pt idx="2">
                  <c:v>7.3890765858550909</c:v>
                </c:pt>
                <c:pt idx="3">
                  <c:v>7.3891588880708801</c:v>
                </c:pt>
                <c:pt idx="4">
                  <c:v>7.4732056206310062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York and Scarborough Teaching Hospitals NHS Foundation Trust</c:v>
                </c:pt>
                <c:pt idx="2">
                  <c:v>County Durham and Darlington NHS Foundation Trust</c:v>
                </c:pt>
                <c:pt idx="3">
                  <c:v>Leeds Teaching Hospitals NHS Trust</c:v>
                </c:pt>
                <c:pt idx="4">
                  <c:v>Mid Yorkshire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South Tees Hospitals NHS Foundation Trust</c:v>
                </c:pt>
                <c:pt idx="3">
                  <c:v>North Cumbria Integrated Care NHS Foundation Trust</c:v>
                </c:pt>
                <c:pt idx="4">
                  <c:v>Northern Lincolnshire And Goole NHS Foundation Trust</c:v>
                </c:pt>
              </c:strCache>
            </c:strRef>
          </c:cat>
          <c:val>
            <c:numRef>
              <c:f>Sheet1!$B$2:$B$6</c:f>
              <c:numCache>
                <c:formatCode>0.0</c:formatCode>
                <c:ptCount val="5"/>
                <c:pt idx="0">
                  <c:v>8.3508088663889684</c:v>
                </c:pt>
                <c:pt idx="1">
                  <c:v>8.246644438689783</c:v>
                </c:pt>
                <c:pt idx="2">
                  <c:v>7.8516974929125816</c:v>
                </c:pt>
                <c:pt idx="3">
                  <c:v>7.7705442069896362</c:v>
                </c:pt>
                <c:pt idx="4">
                  <c:v>7.7646398630200713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South Tees Hospitals NHS Foundation Trust</c:v>
                </c:pt>
                <c:pt idx="3">
                  <c:v>North Cumbria Integrated Care NHS Foundation Trust</c:v>
                </c:pt>
                <c:pt idx="4">
                  <c:v>Northern Lincolnshire And Goole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7.7705442069896362</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0.27512777004215794</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0.11985495645835176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1.2512686751792788</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0.11985495645835265</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0.42990735535097713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1.6556716256330573</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4.0311138575838346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0.14666141307474057</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0.1953960995768913</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5.4474971678027728E-2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0.56871094576451142</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5.4474971678027728E-2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0.1953960995768913</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6.5419720284225491E-3</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9.208139565645471</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0.16896743413125037</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0.25951638889229756</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7.2351228942155288E-2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0.75533652559042253</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7.2351228942155288E-2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0.25951638889229756</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0.471490482878405</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8.6731748226358256</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0.28294822575951706</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9.1944805374383876E-2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0.9598906729435015</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9.1944805374383876E-2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0.3297965247728154</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0.35747195360428741</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8.7444635870455478</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0.42653212931645523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0.13136193701584808</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1.3713999133270729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0.13136193701584808</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0.47118170666466153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1.7717598814901532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7.1267424432400519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0.16669911765903223</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0.23736640442633572</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6.6175978877978991E-2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0.69086779442545421</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6.6175978877978991E-2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0.23736640442633572</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0.31310526844741204</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8.8396309657870855</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The Rotherham NHS Foundation Trust</c:v>
                </c:pt>
                <c:pt idx="2">
                  <c:v>Mid Yorkshire Teaching NHS Trust</c:v>
                </c:pt>
                <c:pt idx="3">
                  <c:v>Barnsley Hospital NHS Foundation Trust</c:v>
                </c:pt>
                <c:pt idx="4">
                  <c:v>Bradford Teaching Hospitals NHS Foundation Trust</c:v>
                </c:pt>
              </c:strCache>
            </c:strRef>
          </c:cat>
          <c:val>
            <c:numRef>
              <c:f>Sheet1!$B$2:$B$6</c:f>
              <c:numCache>
                <c:formatCode>0.0</c:formatCode>
                <c:ptCount val="5"/>
                <c:pt idx="0">
                  <c:v>7.8056548520410418</c:v>
                </c:pt>
                <c:pt idx="1">
                  <c:v>7.9381933237588704</c:v>
                </c:pt>
                <c:pt idx="2">
                  <c:v>7.9771811328479547</c:v>
                </c:pt>
                <c:pt idx="3">
                  <c:v>8.0143994523587132</c:v>
                </c:pt>
                <c:pt idx="4">
                  <c:v>8.0643733116150358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The Rotherham NHS Foundation Trust</c:v>
                </c:pt>
                <c:pt idx="2">
                  <c:v>Mid Yorkshire Teaching NHS Trust</c:v>
                </c:pt>
                <c:pt idx="3">
                  <c:v>Barnsley Hospital NHS Foundation Trust</c:v>
                </c:pt>
                <c:pt idx="4">
                  <c:v>Bradford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South Tees Hospitals NHS Foundation Trust</c:v>
                </c:pt>
                <c:pt idx="2">
                  <c:v>Hull University Teaching Hospitals NHS Trust</c:v>
                </c:pt>
                <c:pt idx="3">
                  <c:v>Northumbria Healthcare NHS Foundation Trust</c:v>
                </c:pt>
                <c:pt idx="4">
                  <c:v>Sheffield Teaching Hospitals NHS Foundation Trust</c:v>
                </c:pt>
              </c:strCache>
            </c:strRef>
          </c:cat>
          <c:val>
            <c:numRef>
              <c:f>Sheet1!$B$2:$B$6</c:f>
              <c:numCache>
                <c:formatCode>0.0</c:formatCode>
                <c:ptCount val="5"/>
                <c:pt idx="0">
                  <c:v>8.7719522907135357</c:v>
                </c:pt>
                <c:pt idx="1">
                  <c:v>8.5331691689531404</c:v>
                </c:pt>
                <c:pt idx="2">
                  <c:v>8.5152550370467655</c:v>
                </c:pt>
                <c:pt idx="3">
                  <c:v>8.5143870376539699</c:v>
                </c:pt>
                <c:pt idx="4">
                  <c:v>8.3748598380991695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South Tees Hospitals NHS Foundation Trust</c:v>
                </c:pt>
                <c:pt idx="2">
                  <c:v>Hull University Teaching Hospitals NHS Trust</c:v>
                </c:pt>
                <c:pt idx="3">
                  <c:v>Northumbria Healthcare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8.3305113962833435</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7.2519437910457896E-2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0.17893203141324321</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4.9884912568034068E-2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0.52079138239167477</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4.9884912568034068E-2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0.17893203141324321</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7.3816580718279567E-2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9.5781633404171398</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0.545820746237486</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0.16372940512311995</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1.7093116704563389</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0.16372940512311995</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0.58728047324541155</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0.68721574295637033</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6.89706119759731</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0.10211468069052376</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0.41405770423915289</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0.11543619222870216</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1.2051374059606914</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0.11543619222870305</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0.414057704239152</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0.22973481789604655</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8.269521295942635</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1.6417020387745396E-2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0.31684865038701915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8.8335034800742562E-2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0.92220518227336523</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8.8335034800742562E-2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0.31684865038701915</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0.33919978842881626</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8.3454833419385412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0.26218664716036955</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0.36163796714626084</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0.10082196144472899</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1.0525669179960895</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0.10082196144472988</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0.36163796714625995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0.39875532469097408</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8.5623278055210896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Northern Lincolnshire And Goole NHS Foundation Trust</c:v>
                </c:pt>
                <c:pt idx="4">
                  <c:v>Doncaster and Bassetlaw Teaching Hospitals NHS Foundation Trust</c:v>
                </c:pt>
              </c:strCache>
            </c:strRef>
          </c:cat>
          <c:val>
            <c:numRef>
              <c:f>Sheet1!$B$2:$B$6</c:f>
              <c:numCache>
                <c:formatCode>0.0</c:formatCode>
                <c:ptCount val="5"/>
                <c:pt idx="0">
                  <c:v>8.3946399694513527</c:v>
                </c:pt>
                <c:pt idx="1">
                  <c:v>8.6428405892100191</c:v>
                </c:pt>
                <c:pt idx="2">
                  <c:v>8.6478005920175409</c:v>
                </c:pt>
                <c:pt idx="3">
                  <c:v>8.6668461482208929</c:v>
                </c:pt>
                <c:pt idx="4">
                  <c:v>8.7569098603985847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Northern Lincolnshire And Goole NHS Foundation Trust</c:v>
                </c:pt>
                <c:pt idx="4">
                  <c:v>Doncaster and Bassetlaw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Northumbria Healthcare NHS Foundation Trust</c:v>
                </c:pt>
                <c:pt idx="1">
                  <c:v>Gateshead Health NHS Foundation Trust</c:v>
                </c:pt>
                <c:pt idx="2">
                  <c:v>The Newcastle Upon Tyne Hospitals NHS Foundation Trust</c:v>
                </c:pt>
                <c:pt idx="3">
                  <c:v>Sheffield Teaching Hospitals NHS Foundation Trust</c:v>
                </c:pt>
                <c:pt idx="4">
                  <c:v>Leeds Teaching Hospitals NHS Trust</c:v>
                </c:pt>
              </c:strCache>
            </c:strRef>
          </c:cat>
          <c:val>
            <c:numRef>
              <c:f>Sheet1!$B$2:$B$6</c:f>
              <c:numCache>
                <c:formatCode>0.0</c:formatCode>
                <c:ptCount val="5"/>
                <c:pt idx="0">
                  <c:v>9.2459131233184877</c:v>
                </c:pt>
                <c:pt idx="1">
                  <c:v>9.2241903244585384</c:v>
                </c:pt>
                <c:pt idx="2">
                  <c:v>9.2069637437837475</c:v>
                </c:pt>
                <c:pt idx="3">
                  <c:v>9.0264815240989318</c:v>
                </c:pt>
                <c:pt idx="4">
                  <c:v>9.0098513348864415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Northumbria Healthcare NHS Foundation Trust</c:v>
                </c:pt>
                <c:pt idx="1">
                  <c:v>Gateshead Health NHS Foundation Trust</c:v>
                </c:pt>
                <c:pt idx="2">
                  <c:v>The Newcastle Upon Tyne Hospitals NHS Foundation Trust</c:v>
                </c:pt>
                <c:pt idx="3">
                  <c:v>Sheffield Teaching Hospitals NHS Foundation Trust</c:v>
                </c:pt>
                <c:pt idx="4">
                  <c:v>Leeds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8.8163257241321897</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6.1056135367234532E-2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0.22746510900213934</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6.341557174100565E-2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0.66204953706422032</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6.341557174100565E-2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0.22746510900213934</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0.28555210825773081</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8.8170005721057496</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0.11139159845625279</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5.8714157114300392E-2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0.61296743795662678</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5.8714157114300392E-2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0.21060162009605499</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0.15968940684677158</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8.9844693257948869</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0.10722740948325971</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0.22920596382000902</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6.3900909048680177E-2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0.66711638943257512</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6.3900909048680177E-2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0.22920596382000902</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0.19581017384009947</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8.6475072744959345</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Mid Yorkshire Teaching NHS Trust</c:v>
                </c:pt>
                <c:pt idx="4">
                  <c:v>York and Scarborough Teaching Hospitals NHS Foundation Trust</c:v>
                </c:pt>
              </c:strCache>
            </c:strRef>
          </c:cat>
          <c:val>
            <c:numRef>
              <c:f>Sheet1!$B$2:$B$6</c:f>
              <c:numCache>
                <c:formatCode>0.0</c:formatCode>
                <c:ptCount val="5"/>
                <c:pt idx="0">
                  <c:v>8.3063266493778265</c:v>
                </c:pt>
                <c:pt idx="1">
                  <c:v>8.3629090243725841</c:v>
                </c:pt>
                <c:pt idx="2">
                  <c:v>8.404613612565953</c:v>
                </c:pt>
                <c:pt idx="3">
                  <c:v>8.4469604665676332</c:v>
                </c:pt>
                <c:pt idx="4">
                  <c:v>8.4470310317539568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Mid Yorkshire Teaching NHS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Northumbria Healthcare NHS Foundation Trust</c:v>
                </c:pt>
                <c:pt idx="1">
                  <c:v>Gateshead Health NHS Foundation Trust</c:v>
                </c:pt>
                <c:pt idx="2">
                  <c:v>South Tees Hospitals NHS Foundation Trust</c:v>
                </c:pt>
                <c:pt idx="3">
                  <c:v>North Cumbria Integrated Care NHS Foundation Trust</c:v>
                </c:pt>
                <c:pt idx="4">
                  <c:v>The Newcastle Upon Tyne Hospitals NHS Foundation Trust</c:v>
                </c:pt>
              </c:strCache>
            </c:strRef>
          </c:cat>
          <c:val>
            <c:numRef>
              <c:f>Sheet1!$B$2:$B$6</c:f>
              <c:numCache>
                <c:formatCode>0.0</c:formatCode>
                <c:ptCount val="5"/>
                <c:pt idx="0">
                  <c:v>8.9398374530865627</c:v>
                </c:pt>
                <c:pt idx="1">
                  <c:v>8.8927719390291848</c:v>
                </c:pt>
                <c:pt idx="2">
                  <c:v>8.8126282640363627</c:v>
                </c:pt>
                <c:pt idx="3">
                  <c:v>8.6897310659934099</c:v>
                </c:pt>
                <c:pt idx="4">
                  <c:v>8.6720659967758298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Northumbria Healthcare NHS Foundation Trust</c:v>
                </c:pt>
                <c:pt idx="1">
                  <c:v>Gateshead Health NHS Foundation Trust</c:v>
                </c:pt>
                <c:pt idx="2">
                  <c:v>South Tees Hospitals NHS Foundation Trust</c:v>
                </c:pt>
                <c:pt idx="3">
                  <c:v>North Cumbria Integrated Care NHS Foundation Trust</c:v>
                </c:pt>
                <c:pt idx="4">
                  <c:v>The Newcastle Upon Tyne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8.6897310659934099</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0.3351616679211995</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9.6879179650870562E-2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1.0114048376157401</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9.687917965087145E-2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0.34749561589262257</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0.70370640792945416</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7.6737421643586936</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0.21225109508350748</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0.24835462909480555</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6.9239413761801316E-2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0.72284961830530747</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6.9239413761801316E-2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0.24835462909480555</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0.20476214238771107</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8.9992980291332696</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0.13877750111097598</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0.1821898343076267</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5.0793163657941065E-2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0.53027339441337062</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5.0793163657941065E-2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0.1821898343076267</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0.25750085017438984</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9.193524715365788</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0.24818758137539643</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7.147891811471041E-2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0.74622972479008709</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7.147891811471041E-2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0.25638750000900501</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0.19601493873361342</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8.8923593551158895</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Bradford Teaching Hospitals NHS Foundation Trust</c:v>
                </c:pt>
                <c:pt idx="2">
                  <c:v>Mid Yorkshire Teaching NHS Trust</c:v>
                </c:pt>
                <c:pt idx="3">
                  <c:v>South Tyneside and Sunderland NHS Foundation Trust</c:v>
                </c:pt>
                <c:pt idx="4">
                  <c:v>York and Scarborough Teaching Hospitals NHS Foundation Trust</c:v>
                </c:pt>
              </c:strCache>
            </c:strRef>
          </c:cat>
          <c:val>
            <c:numRef>
              <c:f>Sheet1!$B$2:$B$6</c:f>
              <c:numCache>
                <c:formatCode>0.0</c:formatCode>
                <c:ptCount val="5"/>
                <c:pt idx="0">
                  <c:v>8.1419688738442932</c:v>
                </c:pt>
                <c:pt idx="1">
                  <c:v>8.1587548991525214</c:v>
                </c:pt>
                <c:pt idx="2">
                  <c:v>8.1964215463164045</c:v>
                </c:pt>
                <c:pt idx="3">
                  <c:v>8.2006998840304863</c:v>
                </c:pt>
                <c:pt idx="4">
                  <c:v>8.2129921370451573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Bradford Teaching Hospitals NHS Foundation Trust</c:v>
                </c:pt>
                <c:pt idx="2">
                  <c:v>Mid Yorkshire Teaching NHS Trust</c:v>
                </c:pt>
                <c:pt idx="3">
                  <c:v>South Tyneside and Sunderland NHS Foundation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The Newcastle Upon Tyne Hospitals NHS Foundation Trust</c:v>
                </c:pt>
                <c:pt idx="3">
                  <c:v>Barnsley Hospital NHS Foundation Trust</c:v>
                </c:pt>
                <c:pt idx="4">
                  <c:v>South Tees Hospitals NHS Foundation Trust</c:v>
                </c:pt>
              </c:strCache>
            </c:strRef>
          </c:cat>
          <c:val>
            <c:numRef>
              <c:f>Sheet1!$B$2:$B$6</c:f>
              <c:numCache>
                <c:formatCode>0.0</c:formatCode>
                <c:ptCount val="5"/>
                <c:pt idx="0">
                  <c:v>8.8473619978199363</c:v>
                </c:pt>
                <c:pt idx="1">
                  <c:v>8.7635269886481275</c:v>
                </c:pt>
                <c:pt idx="2">
                  <c:v>8.5433719912406367</c:v>
                </c:pt>
                <c:pt idx="3">
                  <c:v>8.4955288463716787</c:v>
                </c:pt>
                <c:pt idx="4">
                  <c:v>8.4924705677817514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The Newcastle Upon Tyne Hospitals NHS Foundation Trust</c:v>
                </c:pt>
                <c:pt idx="3">
                  <c:v>Barnsley Hospital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8.420801890280547</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0.32493480221198556</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0.29788589171483615</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8.3048359458494758E-2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0.86701304465079065</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8.3048359458494758E-2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0.29788589171483615</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0.62045794401993959</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7.9844453953647081</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7.3176268876196104E-4</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0.20139215507082042</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5.6146627120069681E-2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0.58616279049525843</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5.6146627120069681E-2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0.20139215507082042</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0.35075191972807573</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9.0031648495716396</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0.26473350532417061</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0.27096518435432948</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7.5543067519753038E-2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0.78865886574550359</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7.5543067519753038E-2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0.27096518435433037</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0.51399291296319127</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7.3032727833898514</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0.26725380029629253</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7.940242155832955E-2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0.82894997224284683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7.9402421558331326E-2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0.2848082888626049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0.35150931626842485</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7.7861788994685321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0.10908169780997756</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0.21583402814247066</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6.0172913357407154E-2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0.62819664537247366</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6.0172913357407154E-2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0.21583402814247243</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0.55696482137516412</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8.5368933461043763</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0.1474910198105075</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0.19014744611917145</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5.3011686335707964E-2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0.55343445519794798</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5.3011686335707964E-2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0.19014744611917145</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0.46892487608314504</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8.9050370692080136</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8.5551308678333271E-3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0.13904456541419741</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3.8764585267175633E-2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0.40469674917439491</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3.8764585267175633E-2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0.13904456541419741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5.9843721170858899E-2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9.4266208888567053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Leeds Teaching Hospitals NHS Trust</c:v>
                </c:pt>
                <c:pt idx="2">
                  <c:v>Hull University Teaching Hospitals NHS Trust</c:v>
                </c:pt>
                <c:pt idx="3">
                  <c:v>Bradford Teaching Hospitals NHS Foundation Trust</c:v>
                </c:pt>
                <c:pt idx="4">
                  <c:v>Airedale NHS Foundation Trust</c:v>
                </c:pt>
              </c:strCache>
            </c:strRef>
          </c:cat>
          <c:val>
            <c:numRef>
              <c:f>Sheet1!$B$2:$B$6</c:f>
              <c:numCache>
                <c:formatCode>0.0</c:formatCode>
                <c:ptCount val="5"/>
                <c:pt idx="0">
                  <c:v>7.5520760178466837</c:v>
                </c:pt>
                <c:pt idx="1">
                  <c:v>7.6438149690480159</c:v>
                </c:pt>
                <c:pt idx="2">
                  <c:v>7.668498605924909</c:v>
                </c:pt>
                <c:pt idx="3">
                  <c:v>7.6834142293690686</c:v>
                </c:pt>
                <c:pt idx="4">
                  <c:v>7.686117777697965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Leeds Teaching Hospitals NHS Trust</c:v>
                </c:pt>
                <c:pt idx="2">
                  <c:v>Hull University Teaching Hospitals NHS Trust</c:v>
                </c:pt>
                <c:pt idx="3">
                  <c:v>Bradford Teaching Hospitals NHS Foundation Trust</c:v>
                </c:pt>
                <c:pt idx="4">
                  <c:v>Airedale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North Cumbria Integrated Care NHS Foundation Trust</c:v>
                </c:pt>
                <c:pt idx="3">
                  <c:v>Sheffield Teaching Hospitals NHS Foundation Trust</c:v>
                </c:pt>
                <c:pt idx="4">
                  <c:v>Calderdale and Huddersfield NHS Foundation Trust</c:v>
                </c:pt>
              </c:strCache>
            </c:strRef>
          </c:cat>
          <c:val>
            <c:numRef>
              <c:f>Sheet1!$B$2:$B$6</c:f>
              <c:numCache>
                <c:formatCode>0.0</c:formatCode>
                <c:ptCount val="5"/>
                <c:pt idx="0">
                  <c:v>8.7594419389262903</c:v>
                </c:pt>
                <c:pt idx="1">
                  <c:v>8.4225155049690024</c:v>
                </c:pt>
                <c:pt idx="2">
                  <c:v>8.3609874655288703</c:v>
                </c:pt>
                <c:pt idx="3">
                  <c:v>8.3576649725676493</c:v>
                </c:pt>
                <c:pt idx="4">
                  <c:v>8.1703257797071185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North Cumbria Integrated Care NHS Foundation Trust</c:v>
                </c:pt>
                <c:pt idx="3">
                  <c:v>Sheffield Teaching Hospitals NHS Foundation Trust</c:v>
                </c:pt>
                <c:pt idx="4">
                  <c:v>Calderdale and Huddersfield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0.42316363614053198</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0.35588191025917215</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9.9217215819917826E-2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1.0358136022276661</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9.9217215819917826E-2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0.35588191025917304</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0.32570834545509619</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8.7654730215735945</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0.27257711357840275</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0.19191596455525062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2.0035753364796918</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0.19191596455524973</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0.52697556714899996</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9.3178714439756796</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0.30906144040152306</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0.5017949663473491</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0.13989668493455198</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1.4605014660437119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0.13989668493455021</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0.5017949663473491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0.17239032519215058</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9.3833365865826295</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0.52519831668790928</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0.55382135436081281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0.15440125293606322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1.6119270901780638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0.15440125293606322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0.5538213543608137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1.2965162689628329E-2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8.7969265753019528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1.1420244059759703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0.51846204759579528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0.14454334257475221</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1.5090119100109334</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0.14454334257475132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0.51846204759579706</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0.16034353251003353</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7.6434332504841169</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0.50732521539140141</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0.20173814090770215</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2.1061174586837073</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0.20173814090770303</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0.7236138845971718</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0.40637357304340149</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6.2588839152552547</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Leeds Teaching Hospitals NHS Trust</c:v>
                </c:pt>
                <c:pt idx="2">
                  <c:v>York and Scarborough Teaching Hospitals NHS Foundation Trust</c:v>
                </c:pt>
                <c:pt idx="3">
                  <c:v>Doncaster and Bassetlaw Teaching Hospitals NHS Foundation Trust</c:v>
                </c:pt>
                <c:pt idx="4">
                  <c:v>Barnsley Hospital NHS Foundation Trust</c:v>
                </c:pt>
              </c:strCache>
            </c:strRef>
          </c:cat>
          <c:val>
            <c:numRef>
              <c:f>Sheet1!$B$2:$B$6</c:f>
              <c:numCache>
                <c:formatCode>0.0</c:formatCode>
                <c:ptCount val="5"/>
                <c:pt idx="0">
                  <c:v>5.7622282624258538</c:v>
                </c:pt>
                <c:pt idx="1">
                  <c:v>6.5649990646659191</c:v>
                </c:pt>
                <c:pt idx="2">
                  <c:v>6.6914271754790704</c:v>
                </c:pt>
                <c:pt idx="3">
                  <c:v>6.7547330539008952</c:v>
                </c:pt>
                <c:pt idx="4">
                  <c:v>6.8605103808595116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Leeds Teaching Hospitals NHS Trust</c:v>
                </c:pt>
                <c:pt idx="2">
                  <c:v>York and Scarborough Teaching Hospitals NHS Foundation Trust</c:v>
                </c:pt>
                <c:pt idx="3">
                  <c:v>Doncaster and Bassetlaw Teaching Hospitals NHS Foundation Trust</c:v>
                </c:pt>
                <c:pt idx="4">
                  <c:v>Barnsley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Airedale NHS Foundation Trust</c:v>
                </c:pt>
                <c:pt idx="1">
                  <c:v>Northern Lincolnshire And Goole NHS Foundation Trust</c:v>
                </c:pt>
                <c:pt idx="2">
                  <c:v>County Durham and Darlington NHS Foundation Trust</c:v>
                </c:pt>
                <c:pt idx="3">
                  <c:v>Gateshead Health NHS Foundation Trust</c:v>
                </c:pt>
                <c:pt idx="4">
                  <c:v>South Tees Hospitals NHS Foundation Trust</c:v>
                </c:pt>
              </c:strCache>
            </c:strRef>
          </c:cat>
          <c:val>
            <c:numRef>
              <c:f>Sheet1!$B$2:$B$6</c:f>
              <c:numCache>
                <c:formatCode>0.0</c:formatCode>
                <c:ptCount val="5"/>
                <c:pt idx="0">
                  <c:v>8.1991755646310285</c:v>
                </c:pt>
                <c:pt idx="1">
                  <c:v>8.1906283012421781</c:v>
                </c:pt>
                <c:pt idx="2">
                  <c:v>7.7532870508753184</c:v>
                </c:pt>
                <c:pt idx="3">
                  <c:v>7.714354187816225</c:v>
                </c:pt>
                <c:pt idx="4">
                  <c:v>7.6069249079414671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Airedale NHS Foundation Trust</c:v>
                </c:pt>
                <c:pt idx="1">
                  <c:v>Northern Lincolnshire And Goole NHS Foundation Trust</c:v>
                </c:pt>
                <c:pt idx="2">
                  <c:v>County Durham and Darlington NHS Foundation Trust</c:v>
                </c:pt>
                <c:pt idx="3">
                  <c:v>Gateshead Health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7.2616191505114296</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0.2186017802296405</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0.66436809011056752</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0.18522085635755658</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1.9336793604411806</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0.18522085635755658</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0.66436809011056752</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0.11693057424140818</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7.9190403055808876</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5.5435532201928872E-2</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0.76980519592366381</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0.21461593315498817</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2.2405597756361741</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0.21461593315498906</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0.7698051959236647</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9.267765735335054E-2</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6.6041979954419716</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York and Scarborough Teaching Hospitals NHS Foundation Trust</c:v>
                </c:pt>
                <c:pt idx="4">
                  <c:v>Hull University Teaching Hospitals NHS Trust</c:v>
                </c:pt>
              </c:strCache>
            </c:strRef>
          </c:cat>
          <c:val>
            <c:numRef>
              <c:f>Sheet1!$B$2:$B$6</c:f>
              <c:numCache>
                <c:formatCode>0.0</c:formatCode>
                <c:ptCount val="5"/>
                <c:pt idx="0">
                  <c:v>6.4974342083169594</c:v>
                </c:pt>
                <c:pt idx="1">
                  <c:v>6.749268104767121</c:v>
                </c:pt>
                <c:pt idx="2">
                  <c:v>6.8061622715341104</c:v>
                </c:pt>
                <c:pt idx="3">
                  <c:v>6.8168562922272136</c:v>
                </c:pt>
                <c:pt idx="4">
                  <c:v>6.8401948824352026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York and Scarborough Teaching Hospitals NHS Foundation Trust</c:v>
                </c:pt>
                <c:pt idx="4">
                  <c:v>Hull University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The Newcastle Upon Tyne Hospitals NHS Foundation Trust</c:v>
                </c:pt>
                <c:pt idx="3">
                  <c:v>Sheffield Teaching Hospitals NHS Foundation Trust</c:v>
                </c:pt>
                <c:pt idx="4">
                  <c:v>South Tees Hospitals NHS Foundation Trust</c:v>
                </c:pt>
              </c:strCache>
            </c:strRef>
          </c:cat>
          <c:val>
            <c:numRef>
              <c:f>Sheet1!$B$2:$B$6</c:f>
              <c:numCache>
                <c:formatCode>0.0</c:formatCode>
                <c:ptCount val="5"/>
                <c:pt idx="0">
                  <c:v>7.7470016505733623</c:v>
                </c:pt>
                <c:pt idx="1">
                  <c:v>7.65098651615543</c:v>
                </c:pt>
                <c:pt idx="2">
                  <c:v>7.4103345859008192</c:v>
                </c:pt>
                <c:pt idx="3">
                  <c:v>7.3852975810002199</c:v>
                </c:pt>
                <c:pt idx="4">
                  <c:v>7.3168705939169598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The Newcastle Upon Tyne Hospitals NHS Foundation Trust</c:v>
                </c:pt>
                <c:pt idx="3">
                  <c:v>Sheffield Teaching Hospitals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6.9831212802217122</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0.19743925662390982</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8.7144401516089154E-2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0.90977514035657769</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8.7144401516089154E-2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0.31257797171236845</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0.57491151924444939</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6.8908424869217288</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1.1667641065162382</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0.3839196637181983</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0.10703393185930299</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1.1174190043893413</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0.10703393185930388</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0.38391966371819919</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0.37287508240240008</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8.503402594890316</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0.22509471449302954</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0.33830301593203593</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9.4316351510572716E-2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0.98464927683975922</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9.4316351510572716E-2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0.33830301593203593</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0.5104698968711423</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5.8877779970070812</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0.12727071682560442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8.415701111063445E-2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0.87858721000031004</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8.415701111063445E-2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0.30186251073720083</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0.59585666047211916</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6.9620439505643352</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0.11788643521886089</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0.11727291471473311</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1.2243125271211217</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0.11727291471473311</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0.42064583817883783</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0.6639872185580673</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4.5108065478784596</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5.7591825075389735E-2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0.46282570293050185</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0.12903234564864263</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1.3470793112436326</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0.12903234564864263</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0.46282570293050185</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0.71332322342898458</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5.8765149499720168</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0.30465700418091934</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0.12215796466984052</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3.4056727232757211E-2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0.35554738180796974</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3.4056727232757211E-2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0.12215796466984052</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0.24651065216267476</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8.9942401139048549</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0.2853994371428934</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0.1135052808108501</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1.1849789657668017</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0.11350528081084832</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0.40713172432479716</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0.49562439211765685</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7.6995130804489937</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1.762694655161666</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0.38904956977289462</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0.10846411131347455</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1.1323498741987494</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0.10846411131347455</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0.38904956977289373</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0.3672714024701742</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6.2469357077322227</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0.90215930736753869</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0.38082002266839599</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0.10616977510916392</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1.1083973309947304</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0.10616977510916392</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0.38082002266839687</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0.21481809160831666</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8.353128185623536</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0.32204934672277563</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0.12847993536266067</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1.3413122265345674</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0.12847993536266067</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0.46084426426385861</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0.98162371916900426</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7.5687840709945009</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0.24451827591736031</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0.33419951117303981</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9.3172325063724415E-2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0.97270580367171</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9.3172325063725303E-2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0.33419951117303892</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0.95878662037115525</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6.303465676722511</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York and Scarborough Teaching Hospitals NHS Foundation Trust</c:v>
                </c:pt>
                <c:pt idx="2">
                  <c:v>Mid Yorkshire Teaching NHS Trust</c:v>
                </c:pt>
                <c:pt idx="3">
                  <c:v>Bradford Teaching Hospitals NHS Foundation Trust</c:v>
                </c:pt>
                <c:pt idx="4">
                  <c:v>County Durham and Darlington NHS Foundation Trust</c:v>
                </c:pt>
              </c:strCache>
            </c:strRef>
          </c:cat>
          <c:val>
            <c:numRef>
              <c:f>Sheet1!$B$2:$B$6</c:f>
              <c:numCache>
                <c:formatCode>0.0</c:formatCode>
                <c:ptCount val="5"/>
                <c:pt idx="0">
                  <c:v>8.7609613064511009</c:v>
                </c:pt>
                <c:pt idx="1">
                  <c:v>8.8490241946869794</c:v>
                </c:pt>
                <c:pt idx="2">
                  <c:v>8.9675853142522008</c:v>
                </c:pt>
                <c:pt idx="3">
                  <c:v>8.9762545457753848</c:v>
                </c:pt>
                <c:pt idx="4">
                  <c:v>9.0009380320967232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York and Scarborough Teaching Hospitals NHS Foundation Trust</c:v>
                </c:pt>
                <c:pt idx="2">
                  <c:v>Mid Yorkshire Teaching NHS Trust</c:v>
                </c:pt>
                <c:pt idx="3">
                  <c:v>Bradford Teaching Hospitals NHS Foundation Trust</c:v>
                </c:pt>
                <c:pt idx="4">
                  <c:v>County Durham and Darlington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North Cumbria Integrated Care NHS Foundation Trust</c:v>
                </c:pt>
                <c:pt idx="4">
                  <c:v>Sheffield Teaching Hospitals NHS Foundation Trust</c:v>
                </c:pt>
              </c:strCache>
            </c:strRef>
          </c:cat>
          <c:val>
            <c:numRef>
              <c:f>Sheet1!$B$2:$B$6</c:f>
              <c:numCache>
                <c:formatCode>0.0</c:formatCode>
                <c:ptCount val="5"/>
                <c:pt idx="0">
                  <c:v>9.4822820656018365</c:v>
                </c:pt>
                <c:pt idx="1">
                  <c:v>9.4446355370904982</c:v>
                </c:pt>
                <c:pt idx="2">
                  <c:v>9.2886010580296912</c:v>
                </c:pt>
                <c:pt idx="3">
                  <c:v>9.2000924460891547</c:v>
                </c:pt>
                <c:pt idx="4">
                  <c:v>9.18506723064068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North Cumbria Integrated Care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9.2000924460891547</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7.143734633447707E-2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0.212212273957185</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5.9163195368689969E-2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0.61765533337852574</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5.9163195368689969E-2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0.212212273957185</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0.17347689715243853</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9.2000924460891547</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York and Scarborough Teaching Hospitals NHS Foundation Trust</c:v>
                </c:pt>
                <c:pt idx="1">
                  <c:v>Mid Yorkshire Teaching NHS Trust</c:v>
                </c:pt>
                <c:pt idx="2">
                  <c:v>County Durham and Darlington NHS Foundation Trust</c:v>
                </c:pt>
                <c:pt idx="3">
                  <c:v>South Tyneside and Sunderland NHS Foundation Trust</c:v>
                </c:pt>
                <c:pt idx="4">
                  <c:v>Bradford Teaching Hospitals NHS Foundation Trust</c:v>
                </c:pt>
              </c:strCache>
            </c:strRef>
          </c:cat>
          <c:val>
            <c:numRef>
              <c:f>Sheet1!$B$2:$B$6</c:f>
              <c:numCache>
                <c:formatCode>0.0</c:formatCode>
                <c:ptCount val="5"/>
                <c:pt idx="0">
                  <c:v>8.8734352236621152</c:v>
                </c:pt>
                <c:pt idx="1">
                  <c:v>8.9540704587413646</c:v>
                </c:pt>
                <c:pt idx="2">
                  <c:v>9.0519880220503453</c:v>
                </c:pt>
                <c:pt idx="3">
                  <c:v>9.0578134219900246</c:v>
                </c:pt>
                <c:pt idx="4">
                  <c:v>9.1161365058637074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York and Scarborough Teaching Hospitals NHS Foundation Trust</c:v>
                </c:pt>
                <c:pt idx="1">
                  <c:v>Mid Yorkshire Teaching NHS Trust</c:v>
                </c:pt>
                <c:pt idx="2">
                  <c:v>County Durham and Darlington NHS Foundation Trust</c:v>
                </c:pt>
                <c:pt idx="3">
                  <c:v>South Tyneside and Sunderland NHS Foundation Trust</c:v>
                </c:pt>
                <c:pt idx="4">
                  <c:v>Bradford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Doncaster and Bassetlaw Teaching Hospitals NHS Foundation Trust</c:v>
                </c:pt>
                <c:pt idx="4">
                  <c:v>Sheffield Teaching Hospitals NHS Foundation Trust</c:v>
                </c:pt>
              </c:strCache>
            </c:strRef>
          </c:cat>
          <c:val>
            <c:numRef>
              <c:f>Sheet1!$B$2:$B$6</c:f>
              <c:numCache>
                <c:formatCode>0.0</c:formatCode>
                <c:ptCount val="5"/>
                <c:pt idx="0">
                  <c:v>9.5265907118513908</c:v>
                </c:pt>
                <c:pt idx="1">
                  <c:v>9.4629455997101299</c:v>
                </c:pt>
                <c:pt idx="2">
                  <c:v>9.3249757188594344</c:v>
                </c:pt>
                <c:pt idx="3">
                  <c:v>9.3133485837243821</c:v>
                </c:pt>
                <c:pt idx="4">
                  <c:v>9.2896718534315461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Doncaster and Bassetlaw Teaching Hospitals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9.1790991278690548</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0.22577006994376347</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0.18961119431995854</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5.2862183343389546E-2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0.55187366525097303</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5.2862183343389546E-2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0.18961119431995854</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0.14327018248802048</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9.1790991278690548</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County Durham and Darlington NHS Foundation Trust</c:v>
                </c:pt>
                <c:pt idx="1">
                  <c:v>South Tyneside and Sunderland NHS Foundation Trust</c:v>
                </c:pt>
                <c:pt idx="2">
                  <c:v>Mid Yorkshire Teaching NHS Trust</c:v>
                </c:pt>
                <c:pt idx="3">
                  <c:v>The Rotherham NHS Foundation Trust</c:v>
                </c:pt>
                <c:pt idx="4">
                  <c:v>York and Scarborough Teaching Hospitals NHS Foundation Trust</c:v>
                </c:pt>
              </c:strCache>
            </c:strRef>
          </c:cat>
          <c:val>
            <c:numRef>
              <c:f>Sheet1!$B$2:$B$6</c:f>
              <c:numCache>
                <c:formatCode>0.0</c:formatCode>
                <c:ptCount val="5"/>
                <c:pt idx="0">
                  <c:v>7.9450201701572629</c:v>
                </c:pt>
                <c:pt idx="1">
                  <c:v>8.0456453863482906</c:v>
                </c:pt>
                <c:pt idx="2">
                  <c:v>8.0506367288992671</c:v>
                </c:pt>
                <c:pt idx="3">
                  <c:v>8.1238934314107212</c:v>
                </c:pt>
                <c:pt idx="4">
                  <c:v>8.1250423669769241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County Durham and Darlington NHS Foundation Trust</c:v>
                </c:pt>
                <c:pt idx="1">
                  <c:v>South Tyneside and Sunderland NHS Foundation Trust</c:v>
                </c:pt>
                <c:pt idx="2">
                  <c:v>Mid Yorkshire Teaching NHS Trust</c:v>
                </c:pt>
                <c:pt idx="3">
                  <c:v>The Rotherham NHS Foundation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Airedale NHS Foundation Trust</c:v>
                </c:pt>
                <c:pt idx="4">
                  <c:v>South Tees Hospitals NHS Foundation Trust</c:v>
                </c:pt>
              </c:strCache>
            </c:strRef>
          </c:cat>
          <c:val>
            <c:numRef>
              <c:f>Sheet1!$B$2:$B$6</c:f>
              <c:numCache>
                <c:formatCode>0.0</c:formatCode>
                <c:ptCount val="5"/>
                <c:pt idx="0">
                  <c:v>8.7591350453722825</c:v>
                </c:pt>
                <c:pt idx="1">
                  <c:v>8.7295270044734838</c:v>
                </c:pt>
                <c:pt idx="2">
                  <c:v>8.5060353882059818</c:v>
                </c:pt>
                <c:pt idx="3">
                  <c:v>8.471646061167073</c:v>
                </c:pt>
                <c:pt idx="4">
                  <c:v>8.4444499709892877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Airedale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8.2883801323664237</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0.22265849235761515</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7.2374760643042713E-2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0.75558219319620701</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7.2374760643041824E-2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0.25960079467403929</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0.40000315389375807</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8.2883801323664237</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(122)</c:v>
                </c:pt>
                <c:pt idx="1">
                  <c:v>Workington Community Hospital (-)</c:v>
                </c:pt>
                <c:pt idx="2">
                  <c:v>Cumberland Infirmary (67)</c:v>
                </c:pt>
                <c:pt idx="3">
                  <c:v>Keswick Hospital (-)</c:v>
                </c:pt>
                <c:pt idx="4">
                  <c:v>Penrith Hospital (-)</c:v>
                </c:pt>
                <c:pt idx="5">
                  <c:v>Brampton Hospital (-)</c:v>
                </c:pt>
                <c:pt idx="6">
                  <c:v>West Cumberland Hospital (50)</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(122)</c:v>
                </c:pt>
                <c:pt idx="1">
                  <c:v>Workington Community Hospital (-)</c:v>
                </c:pt>
                <c:pt idx="2">
                  <c:v>Cumberland Infirmary (67)</c:v>
                </c:pt>
                <c:pt idx="3">
                  <c:v>Keswick Hospital (-)</c:v>
                </c:pt>
                <c:pt idx="4">
                  <c:v>Penrith Hospital (-)</c:v>
                </c:pt>
                <c:pt idx="5">
                  <c:v>Brampton Hospital (-)</c:v>
                </c:pt>
                <c:pt idx="6">
                  <c:v>West Cumberland Hospital (50)</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(122)</c:v>
                </c:pt>
                <c:pt idx="1">
                  <c:v>Workington Community Hospital (-)</c:v>
                </c:pt>
                <c:pt idx="2">
                  <c:v>Cumberland Infirmary (67)</c:v>
                </c:pt>
                <c:pt idx="3">
                  <c:v>Keswick Hospital (-)</c:v>
                </c:pt>
                <c:pt idx="4">
                  <c:v>Penrith Hospital (-)</c:v>
                </c:pt>
                <c:pt idx="5">
                  <c:v>Brampton Hospital (-)</c:v>
                </c:pt>
                <c:pt idx="6">
                  <c:v>West Cumberland Hospital (50)</c:v>
                </c:pt>
                <c:pt idx="7">
                  <c:v>Cockermouth Hospital (-)</c:v>
                </c:pt>
              </c:strCache>
            </c:strRef>
          </c:cat>
          <c:val>
            <c:numRef>
              <c:f>Sheet1!$F$2:$F$9</c:f>
              <c:numCache>
                <c:formatCode>0.0;;</c:formatCode>
                <c:ptCount val="8"/>
                <c:pt idx="0">
                  <c:v>0</c:v>
                </c:pt>
                <c:pt idx="1">
                  <c:v>0</c:v>
                </c:pt>
                <c:pt idx="2">
                  <c:v>0</c:v>
                </c:pt>
                <c:pt idx="3">
                  <c:v>0</c:v>
                </c:pt>
                <c:pt idx="4">
                  <c:v>0</c:v>
                </c:pt>
                <c:pt idx="5">
                  <c:v>0</c:v>
                </c:pt>
                <c:pt idx="6">
                  <c:v>5.5314875748706758</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(122)</c:v>
                </c:pt>
                <c:pt idx="1">
                  <c:v>Workington Community Hospital (-)</c:v>
                </c:pt>
                <c:pt idx="2">
                  <c:v>Cumberland Infirmary (67)</c:v>
                </c:pt>
                <c:pt idx="3">
                  <c:v>Keswick Hospital (-)</c:v>
                </c:pt>
                <c:pt idx="4">
                  <c:v>Penrith Hospital (-)</c:v>
                </c:pt>
                <c:pt idx="5">
                  <c:v>Brampton Hospital (-)</c:v>
                </c:pt>
                <c:pt idx="6">
                  <c:v>West Cumberland Hospital (50)</c:v>
                </c:pt>
                <c:pt idx="7">
                  <c:v>Cockermouth Hospital (-)</c:v>
                </c:pt>
              </c:strCache>
            </c:strRef>
          </c:cat>
          <c:val>
            <c:numRef>
              <c:f>Sheet1!$G$2:$G$9</c:f>
              <c:numCache>
                <c:formatCode>0.0;;</c:formatCode>
                <c:ptCount val="8"/>
                <c:pt idx="0">
                  <c:v>6.2058329341560761</c:v>
                </c:pt>
                <c:pt idx="1">
                  <c:v>0</c:v>
                </c:pt>
                <c:pt idx="2">
                  <c:v>6.612630488545463</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(122)</c:v>
                </c:pt>
                <c:pt idx="1">
                  <c:v>Workington Community Hospital (-)</c:v>
                </c:pt>
                <c:pt idx="2">
                  <c:v>Cumberland Infirmary (67)</c:v>
                </c:pt>
                <c:pt idx="3">
                  <c:v>Keswick Hospital (-)</c:v>
                </c:pt>
                <c:pt idx="4">
                  <c:v>Penrith Hospital (-)</c:v>
                </c:pt>
                <c:pt idx="5">
                  <c:v>Brampton Hospital (-)</c:v>
                </c:pt>
                <c:pt idx="6">
                  <c:v>West Cumberland Hospital (50)</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(122)</c:v>
                </c:pt>
                <c:pt idx="1">
                  <c:v>Workington Community Hospital (-)</c:v>
                </c:pt>
                <c:pt idx="2">
                  <c:v>Cumberland Infirmary (67)</c:v>
                </c:pt>
                <c:pt idx="3">
                  <c:v>Keswick Hospital (-)</c:v>
                </c:pt>
                <c:pt idx="4">
                  <c:v>Penrith Hospital (-)</c:v>
                </c:pt>
                <c:pt idx="5">
                  <c:v>Brampton Hospital (-)</c:v>
                </c:pt>
                <c:pt idx="6">
                  <c:v>West Cumberland Hospital (50)</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(122)</c:v>
                </c:pt>
                <c:pt idx="1">
                  <c:v>Workington Community Hospital (-)</c:v>
                </c:pt>
                <c:pt idx="2">
                  <c:v>Cumberland Infirmary (67)</c:v>
                </c:pt>
                <c:pt idx="3">
                  <c:v>Keswick Hospital (-)</c:v>
                </c:pt>
                <c:pt idx="4">
                  <c:v>Penrith Hospital (-)</c:v>
                </c:pt>
                <c:pt idx="5">
                  <c:v>Brampton Hospital (-)</c:v>
                </c:pt>
                <c:pt idx="6">
                  <c:v>West Cumberland Hospital (50)</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3.7941670658439239</c:v>
                </c:pt>
                <c:pt idx="1">
                  <c:v>0</c:v>
                </c:pt>
                <c:pt idx="2">
                  <c:v>3.387369511454537</c:v>
                </c:pt>
                <c:pt idx="3">
                  <c:v>0</c:v>
                </c:pt>
                <c:pt idx="4">
                  <c:v>0</c:v>
                </c:pt>
                <c:pt idx="5">
                  <c:v>0</c:v>
                </c:pt>
                <c:pt idx="6">
                  <c:v>4.4685124251293242</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(124)</c:v>
                </c:pt>
                <c:pt idx="1">
                  <c:v>Workington Community Hospital (-)</c:v>
                </c:pt>
                <c:pt idx="2">
                  <c:v>Cumberland Infirmary (68)</c:v>
                </c:pt>
                <c:pt idx="3">
                  <c:v>Keswick Hospital (-)</c:v>
                </c:pt>
                <c:pt idx="4">
                  <c:v>Penrith Hospital (-)</c:v>
                </c:pt>
                <c:pt idx="5">
                  <c:v>Brampton Hospital (-)</c:v>
                </c:pt>
                <c:pt idx="6">
                  <c:v>West Cumberland Hospital (51)</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(124)</c:v>
                </c:pt>
                <c:pt idx="1">
                  <c:v>Workington Community Hospital (-)</c:v>
                </c:pt>
                <c:pt idx="2">
                  <c:v>Cumberland Infirmary (68)</c:v>
                </c:pt>
                <c:pt idx="3">
                  <c:v>Keswick Hospital (-)</c:v>
                </c:pt>
                <c:pt idx="4">
                  <c:v>Penrith Hospital (-)</c:v>
                </c:pt>
                <c:pt idx="5">
                  <c:v>Brampton Hospital (-)</c:v>
                </c:pt>
                <c:pt idx="6">
                  <c:v>West Cumberland Hospital (51)</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(124)</c:v>
                </c:pt>
                <c:pt idx="1">
                  <c:v>Workington Community Hospital (-)</c:v>
                </c:pt>
                <c:pt idx="2">
                  <c:v>Cumberland Infirmary (68)</c:v>
                </c:pt>
                <c:pt idx="3">
                  <c:v>Keswick Hospital (-)</c:v>
                </c:pt>
                <c:pt idx="4">
                  <c:v>Penrith Hospital (-)</c:v>
                </c:pt>
                <c:pt idx="5">
                  <c:v>Brampton Hospital (-)</c:v>
                </c:pt>
                <c:pt idx="6">
                  <c:v>West Cumberland Hospital (51)</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(124)</c:v>
                </c:pt>
                <c:pt idx="1">
                  <c:v>Workington Community Hospital (-)</c:v>
                </c:pt>
                <c:pt idx="2">
                  <c:v>Cumberland Infirmary (68)</c:v>
                </c:pt>
                <c:pt idx="3">
                  <c:v>Keswick Hospital (-)</c:v>
                </c:pt>
                <c:pt idx="4">
                  <c:v>Penrith Hospital (-)</c:v>
                </c:pt>
                <c:pt idx="5">
                  <c:v>Brampton Hospital (-)</c:v>
                </c:pt>
                <c:pt idx="6">
                  <c:v>West Cumberland Hospital (51)</c:v>
                </c:pt>
                <c:pt idx="7">
                  <c:v>Cockermouth Hospital (-)</c:v>
                </c:pt>
              </c:strCache>
            </c:strRef>
          </c:cat>
          <c:val>
            <c:numRef>
              <c:f>Sheet1!$G$2:$G$9</c:f>
              <c:numCache>
                <c:formatCode>0.0;;</c:formatCode>
                <c:ptCount val="8"/>
                <c:pt idx="0">
                  <c:v>7.3170288240826942</c:v>
                </c:pt>
                <c:pt idx="1">
                  <c:v>0</c:v>
                </c:pt>
                <c:pt idx="2">
                  <c:v>7.4224328130806434</c:v>
                </c:pt>
                <c:pt idx="3">
                  <c:v>0</c:v>
                </c:pt>
                <c:pt idx="4">
                  <c:v>0</c:v>
                </c:pt>
                <c:pt idx="5">
                  <c:v>0</c:v>
                </c:pt>
                <c:pt idx="6">
                  <c:v>7.2409059362512336</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(124)</c:v>
                </c:pt>
                <c:pt idx="1">
                  <c:v>Workington Community Hospital (-)</c:v>
                </c:pt>
                <c:pt idx="2">
                  <c:v>Cumberland Infirmary (68)</c:v>
                </c:pt>
                <c:pt idx="3">
                  <c:v>Keswick Hospital (-)</c:v>
                </c:pt>
                <c:pt idx="4">
                  <c:v>Penrith Hospital (-)</c:v>
                </c:pt>
                <c:pt idx="5">
                  <c:v>Brampton Hospital (-)</c:v>
                </c:pt>
                <c:pt idx="6">
                  <c:v>West Cumberland Hospital (51)</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(124)</c:v>
                </c:pt>
                <c:pt idx="1">
                  <c:v>Workington Community Hospital (-)</c:v>
                </c:pt>
                <c:pt idx="2">
                  <c:v>Cumberland Infirmary (68)</c:v>
                </c:pt>
                <c:pt idx="3">
                  <c:v>Keswick Hospital (-)</c:v>
                </c:pt>
                <c:pt idx="4">
                  <c:v>Penrith Hospital (-)</c:v>
                </c:pt>
                <c:pt idx="5">
                  <c:v>Brampton Hospital (-)</c:v>
                </c:pt>
                <c:pt idx="6">
                  <c:v>West Cumberland Hospital (51)</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(124)</c:v>
                </c:pt>
                <c:pt idx="1">
                  <c:v>Workington Community Hospital (-)</c:v>
                </c:pt>
                <c:pt idx="2">
                  <c:v>Cumberland Infirmary (68)</c:v>
                </c:pt>
                <c:pt idx="3">
                  <c:v>Keswick Hospital (-)</c:v>
                </c:pt>
                <c:pt idx="4">
                  <c:v>Penrith Hospital (-)</c:v>
                </c:pt>
                <c:pt idx="5">
                  <c:v>Brampton Hospital (-)</c:v>
                </c:pt>
                <c:pt idx="6">
                  <c:v>West Cumberland Hospital (51)</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2.6829711759173058</c:v>
                </c:pt>
                <c:pt idx="1">
                  <c:v>0</c:v>
                </c:pt>
                <c:pt idx="2">
                  <c:v>2.5775671869193566</c:v>
                </c:pt>
                <c:pt idx="3">
                  <c:v>0</c:v>
                </c:pt>
                <c:pt idx="4">
                  <c:v>0</c:v>
                </c:pt>
                <c:pt idx="5">
                  <c:v>0</c:v>
                </c:pt>
                <c:pt idx="6">
                  <c:v>2.7590940637487664</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(494)</c:v>
                </c:pt>
                <c:pt idx="1">
                  <c:v>Workington Community Hospital (-)</c:v>
                </c:pt>
                <c:pt idx="2">
                  <c:v>Cumberland Infirmary (321)</c:v>
                </c:pt>
                <c:pt idx="3">
                  <c:v>Keswick Hospital (-)</c:v>
                </c:pt>
                <c:pt idx="4">
                  <c:v>Penrith Hospital (-)</c:v>
                </c:pt>
                <c:pt idx="5">
                  <c:v>Brampton Hospital (-)</c:v>
                </c:pt>
                <c:pt idx="6">
                  <c:v>West Cumberland Hospital (164)</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(494)</c:v>
                </c:pt>
                <c:pt idx="1">
                  <c:v>Workington Community Hospital (-)</c:v>
                </c:pt>
                <c:pt idx="2">
                  <c:v>Cumberland Infirmary (321)</c:v>
                </c:pt>
                <c:pt idx="3">
                  <c:v>Keswick Hospital (-)</c:v>
                </c:pt>
                <c:pt idx="4">
                  <c:v>Penrith Hospital (-)</c:v>
                </c:pt>
                <c:pt idx="5">
                  <c:v>Brampton Hospital (-)</c:v>
                </c:pt>
                <c:pt idx="6">
                  <c:v>West Cumberland Hospital (164)</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(494)</c:v>
                </c:pt>
                <c:pt idx="1">
                  <c:v>Workington Community Hospital (-)</c:v>
                </c:pt>
                <c:pt idx="2">
                  <c:v>Cumberland Infirmary (321)</c:v>
                </c:pt>
                <c:pt idx="3">
                  <c:v>Keswick Hospital (-)</c:v>
                </c:pt>
                <c:pt idx="4">
                  <c:v>Penrith Hospital (-)</c:v>
                </c:pt>
                <c:pt idx="5">
                  <c:v>Brampton Hospital (-)</c:v>
                </c:pt>
                <c:pt idx="6">
                  <c:v>West Cumberland Hospital (164)</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(494)</c:v>
                </c:pt>
                <c:pt idx="1">
                  <c:v>Workington Community Hospital (-)</c:v>
                </c:pt>
                <c:pt idx="2">
                  <c:v>Cumberland Infirmary (321)</c:v>
                </c:pt>
                <c:pt idx="3">
                  <c:v>Keswick Hospital (-)</c:v>
                </c:pt>
                <c:pt idx="4">
                  <c:v>Penrith Hospital (-)</c:v>
                </c:pt>
                <c:pt idx="5">
                  <c:v>Brampton Hospital (-)</c:v>
                </c:pt>
                <c:pt idx="6">
                  <c:v>West Cumberland Hospital (164)</c:v>
                </c:pt>
                <c:pt idx="7">
                  <c:v>Cockermouth Hospital (-)</c:v>
                </c:pt>
              </c:strCache>
            </c:strRef>
          </c:cat>
          <c:val>
            <c:numRef>
              <c:f>Sheet1!$G$2:$G$9</c:f>
              <c:numCache>
                <c:formatCode>0.0;;</c:formatCode>
                <c:ptCount val="8"/>
                <c:pt idx="0">
                  <c:v>6.8364601443278286</c:v>
                </c:pt>
                <c:pt idx="1">
                  <c:v>0</c:v>
                </c:pt>
                <c:pt idx="2">
                  <c:v>6.8631088290918401</c:v>
                </c:pt>
                <c:pt idx="3">
                  <c:v>0</c:v>
                </c:pt>
                <c:pt idx="4">
                  <c:v>0</c:v>
                </c:pt>
                <c:pt idx="5">
                  <c:v>0</c:v>
                </c:pt>
                <c:pt idx="6">
                  <c:v>6.570130282667253</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(494)</c:v>
                </c:pt>
                <c:pt idx="1">
                  <c:v>Workington Community Hospital (-)</c:v>
                </c:pt>
                <c:pt idx="2">
                  <c:v>Cumberland Infirmary (321)</c:v>
                </c:pt>
                <c:pt idx="3">
                  <c:v>Keswick Hospital (-)</c:v>
                </c:pt>
                <c:pt idx="4">
                  <c:v>Penrith Hospital (-)</c:v>
                </c:pt>
                <c:pt idx="5">
                  <c:v>Brampton Hospital (-)</c:v>
                </c:pt>
                <c:pt idx="6">
                  <c:v>West Cumberland Hospital (164)</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(494)</c:v>
                </c:pt>
                <c:pt idx="1">
                  <c:v>Workington Community Hospital (-)</c:v>
                </c:pt>
                <c:pt idx="2">
                  <c:v>Cumberland Infirmary (321)</c:v>
                </c:pt>
                <c:pt idx="3">
                  <c:v>Keswick Hospital (-)</c:v>
                </c:pt>
                <c:pt idx="4">
                  <c:v>Penrith Hospital (-)</c:v>
                </c:pt>
                <c:pt idx="5">
                  <c:v>Brampton Hospital (-)</c:v>
                </c:pt>
                <c:pt idx="6">
                  <c:v>West Cumberland Hospital (164)</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(494)</c:v>
                </c:pt>
                <c:pt idx="1">
                  <c:v>Workington Community Hospital (-)</c:v>
                </c:pt>
                <c:pt idx="2">
                  <c:v>Cumberland Infirmary (321)</c:v>
                </c:pt>
                <c:pt idx="3">
                  <c:v>Keswick Hospital (-)</c:v>
                </c:pt>
                <c:pt idx="4">
                  <c:v>Penrith Hospital (-)</c:v>
                </c:pt>
                <c:pt idx="5">
                  <c:v>Brampton Hospital (-)</c:v>
                </c:pt>
                <c:pt idx="6">
                  <c:v>West Cumberland Hospital (164)</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3.1635398556721714</c:v>
                </c:pt>
                <c:pt idx="1">
                  <c:v>0</c:v>
                </c:pt>
                <c:pt idx="2">
                  <c:v>3.1368911709081599</c:v>
                </c:pt>
                <c:pt idx="3">
                  <c:v>0</c:v>
                </c:pt>
                <c:pt idx="4">
                  <c:v>0</c:v>
                </c:pt>
                <c:pt idx="5">
                  <c:v>0</c:v>
                </c:pt>
                <c:pt idx="6">
                  <c:v>3.429869717332747</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(335)</c:v>
                </c:pt>
                <c:pt idx="3">
                  <c:v>Keswick Hospital (-)</c:v>
                </c:pt>
                <c:pt idx="4">
                  <c:v>Penrith Hospital (-)</c:v>
                </c:pt>
                <c:pt idx="5">
                  <c:v>Brampton Hospital (-)</c:v>
                </c:pt>
                <c:pt idx="6">
                  <c:v>West Cumberland Hospital (165)</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(335)</c:v>
                </c:pt>
                <c:pt idx="3">
                  <c:v>Keswick Hospital (-)</c:v>
                </c:pt>
                <c:pt idx="4">
                  <c:v>Penrith Hospital (-)</c:v>
                </c:pt>
                <c:pt idx="5">
                  <c:v>Brampton Hospital (-)</c:v>
                </c:pt>
                <c:pt idx="6">
                  <c:v>West Cumberland Hospital (165)</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(335)</c:v>
                </c:pt>
                <c:pt idx="3">
                  <c:v>Keswick Hospital (-)</c:v>
                </c:pt>
                <c:pt idx="4">
                  <c:v>Penrith Hospital (-)</c:v>
                </c:pt>
                <c:pt idx="5">
                  <c:v>Brampton Hospital (-)</c:v>
                </c:pt>
                <c:pt idx="6">
                  <c:v>West Cumberland Hospital (165)</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(335)</c:v>
                </c:pt>
                <c:pt idx="3">
                  <c:v>Keswick Hospital (-)</c:v>
                </c:pt>
                <c:pt idx="4">
                  <c:v>Penrith Hospital (-)</c:v>
                </c:pt>
                <c:pt idx="5">
                  <c:v>Brampton Hospital (-)</c:v>
                </c:pt>
                <c:pt idx="6">
                  <c:v>West Cumberland Hospital (165)</c:v>
                </c:pt>
                <c:pt idx="7">
                  <c:v>Cockermouth Hospital (-)</c:v>
                </c:pt>
              </c:strCache>
            </c:strRef>
          </c:cat>
          <c:val>
            <c:numRef>
              <c:f>Sheet1!$G$2:$G$9</c:f>
              <c:numCache>
                <c:formatCode>0.0;;</c:formatCode>
                <c:ptCount val="8"/>
                <c:pt idx="0">
                  <c:v>8.7444635870455478</c:v>
                </c:pt>
                <c:pt idx="1">
                  <c:v>0</c:v>
                </c:pt>
                <c:pt idx="2">
                  <c:v>8.6677666814716989</c:v>
                </c:pt>
                <c:pt idx="3">
                  <c:v>0</c:v>
                </c:pt>
                <c:pt idx="4">
                  <c:v>0</c:v>
                </c:pt>
                <c:pt idx="5">
                  <c:v>0</c:v>
                </c:pt>
                <c:pt idx="6">
                  <c:v>8.9137436102162955</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(335)</c:v>
                </c:pt>
                <c:pt idx="3">
                  <c:v>Keswick Hospital (-)</c:v>
                </c:pt>
                <c:pt idx="4">
                  <c:v>Penrith Hospital (-)</c:v>
                </c:pt>
                <c:pt idx="5">
                  <c:v>Brampton Hospital (-)</c:v>
                </c:pt>
                <c:pt idx="6">
                  <c:v>West Cumberland Hospital (165)</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(335)</c:v>
                </c:pt>
                <c:pt idx="3">
                  <c:v>Keswick Hospital (-)</c:v>
                </c:pt>
                <c:pt idx="4">
                  <c:v>Penrith Hospital (-)</c:v>
                </c:pt>
                <c:pt idx="5">
                  <c:v>Brampton Hospital (-)</c:v>
                </c:pt>
                <c:pt idx="6">
                  <c:v>West Cumberland Hospital (165)</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(335)</c:v>
                </c:pt>
                <c:pt idx="3">
                  <c:v>Keswick Hospital (-)</c:v>
                </c:pt>
                <c:pt idx="4">
                  <c:v>Penrith Hospital (-)</c:v>
                </c:pt>
                <c:pt idx="5">
                  <c:v>Brampton Hospital (-)</c:v>
                </c:pt>
                <c:pt idx="6">
                  <c:v>West Cumberland Hospital (165)</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1.2555364129544522</c:v>
                </c:pt>
                <c:pt idx="1">
                  <c:v>0</c:v>
                </c:pt>
                <c:pt idx="2">
                  <c:v>1.3322333185283011</c:v>
                </c:pt>
                <c:pt idx="3">
                  <c:v>0</c:v>
                </c:pt>
                <c:pt idx="4">
                  <c:v>0</c:v>
                </c:pt>
                <c:pt idx="5">
                  <c:v>0</c:v>
                </c:pt>
                <c:pt idx="6">
                  <c:v>1.0862563897837045</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(335)</c:v>
                </c:pt>
                <c:pt idx="3">
                  <c:v>Keswick Hospital (-)</c:v>
                </c:pt>
                <c:pt idx="4">
                  <c:v>Penrith Hospital (-)</c:v>
                </c:pt>
                <c:pt idx="5">
                  <c:v>Brampton Hospital (-)</c:v>
                </c:pt>
                <c:pt idx="6">
                  <c:v>West Cumberland Hospital (165)</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(335)</c:v>
                </c:pt>
                <c:pt idx="3">
                  <c:v>Keswick Hospital (-)</c:v>
                </c:pt>
                <c:pt idx="4">
                  <c:v>Penrith Hospital (-)</c:v>
                </c:pt>
                <c:pt idx="5">
                  <c:v>Brampton Hospital (-)</c:v>
                </c:pt>
                <c:pt idx="6">
                  <c:v>West Cumberland Hospital (165)</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(335)</c:v>
                </c:pt>
                <c:pt idx="3">
                  <c:v>Keswick Hospital (-)</c:v>
                </c:pt>
                <c:pt idx="4">
                  <c:v>Penrith Hospital (-)</c:v>
                </c:pt>
                <c:pt idx="5">
                  <c:v>Brampton Hospital (-)</c:v>
                </c:pt>
                <c:pt idx="6">
                  <c:v>West Cumberland Hospital (165)</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(335)</c:v>
                </c:pt>
                <c:pt idx="3">
                  <c:v>Keswick Hospital (-)</c:v>
                </c:pt>
                <c:pt idx="4">
                  <c:v>Penrith Hospital (-)</c:v>
                </c:pt>
                <c:pt idx="5">
                  <c:v>Brampton Hospital (-)</c:v>
                </c:pt>
                <c:pt idx="6">
                  <c:v>West Cumberland Hospital (165)</c:v>
                </c:pt>
                <c:pt idx="7">
                  <c:v>Cockermouth Hospital (-)</c:v>
                </c:pt>
              </c:strCache>
            </c:strRef>
          </c:cat>
          <c:val>
            <c:numRef>
              <c:f>Sheet1!$G$2:$G$9</c:f>
              <c:numCache>
                <c:formatCode>0.0;;</c:formatCode>
                <c:ptCount val="8"/>
                <c:pt idx="0">
                  <c:v>7.1267424432400519</c:v>
                </c:pt>
                <c:pt idx="1">
                  <c:v>0</c:v>
                </c:pt>
                <c:pt idx="2">
                  <c:v>6.3591431598882631</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(335)</c:v>
                </c:pt>
                <c:pt idx="3">
                  <c:v>Keswick Hospital (-)</c:v>
                </c:pt>
                <c:pt idx="4">
                  <c:v>Penrith Hospital (-)</c:v>
                </c:pt>
                <c:pt idx="5">
                  <c:v>Brampton Hospital (-)</c:v>
                </c:pt>
                <c:pt idx="6">
                  <c:v>West Cumberland Hospital (165)</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(335)</c:v>
                </c:pt>
                <c:pt idx="3">
                  <c:v>Keswick Hospital (-)</c:v>
                </c:pt>
                <c:pt idx="4">
                  <c:v>Penrith Hospital (-)</c:v>
                </c:pt>
                <c:pt idx="5">
                  <c:v>Brampton Hospital (-)</c:v>
                </c:pt>
                <c:pt idx="6">
                  <c:v>West Cumberland Hospital (165)</c:v>
                </c:pt>
                <c:pt idx="7">
                  <c:v>Cockermouth Hospital (-)</c:v>
                </c:pt>
              </c:strCache>
            </c:strRef>
          </c:cat>
          <c:val>
            <c:numRef>
              <c:f>Sheet1!$I$2:$I$9</c:f>
              <c:numCache>
                <c:formatCode>0.0;;</c:formatCode>
                <c:ptCount val="8"/>
                <c:pt idx="0">
                  <c:v>0</c:v>
                </c:pt>
                <c:pt idx="1">
                  <c:v>0</c:v>
                </c:pt>
                <c:pt idx="2">
                  <c:v>0</c:v>
                </c:pt>
                <c:pt idx="3">
                  <c:v>0</c:v>
                </c:pt>
                <c:pt idx="4">
                  <c:v>0</c:v>
                </c:pt>
                <c:pt idx="5">
                  <c:v>0</c:v>
                </c:pt>
                <c:pt idx="6">
                  <c:v>8.4088708804364938</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(335)</c:v>
                </c:pt>
                <c:pt idx="3">
                  <c:v>Keswick Hospital (-)</c:v>
                </c:pt>
                <c:pt idx="4">
                  <c:v>Penrith Hospital (-)</c:v>
                </c:pt>
                <c:pt idx="5">
                  <c:v>Brampton Hospital (-)</c:v>
                </c:pt>
                <c:pt idx="6">
                  <c:v>West Cumberland Hospital (165)</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2.8732575567599481</c:v>
                </c:pt>
                <c:pt idx="1">
                  <c:v>0</c:v>
                </c:pt>
                <c:pt idx="2">
                  <c:v>3.6408568401117369</c:v>
                </c:pt>
                <c:pt idx="3">
                  <c:v>0</c:v>
                </c:pt>
                <c:pt idx="4">
                  <c:v>0</c:v>
                </c:pt>
                <c:pt idx="5">
                  <c:v>0</c:v>
                </c:pt>
                <c:pt idx="6">
                  <c:v>1.5911291195635062</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(335)</c:v>
                </c:pt>
                <c:pt idx="3">
                  <c:v>Keswick Hospital (-)</c:v>
                </c:pt>
                <c:pt idx="4">
                  <c:v>Penrith Hospital (-)</c:v>
                </c:pt>
                <c:pt idx="5">
                  <c:v>Brampton Hospital (-)</c:v>
                </c:pt>
                <c:pt idx="6">
                  <c:v>West Cumberland Hospital (165)</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(335)</c:v>
                </c:pt>
                <c:pt idx="3">
                  <c:v>Keswick Hospital (-)</c:v>
                </c:pt>
                <c:pt idx="4">
                  <c:v>Penrith Hospital (-)</c:v>
                </c:pt>
                <c:pt idx="5">
                  <c:v>Brampton Hospital (-)</c:v>
                </c:pt>
                <c:pt idx="6">
                  <c:v>West Cumberland Hospital (165)</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(335)</c:v>
                </c:pt>
                <c:pt idx="3">
                  <c:v>Keswick Hospital (-)</c:v>
                </c:pt>
                <c:pt idx="4">
                  <c:v>Penrith Hospital (-)</c:v>
                </c:pt>
                <c:pt idx="5">
                  <c:v>Brampton Hospital (-)</c:v>
                </c:pt>
                <c:pt idx="6">
                  <c:v>West Cumberland Hospital (165)</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(335)</c:v>
                </c:pt>
                <c:pt idx="3">
                  <c:v>Keswick Hospital (-)</c:v>
                </c:pt>
                <c:pt idx="4">
                  <c:v>Penrith Hospital (-)</c:v>
                </c:pt>
                <c:pt idx="5">
                  <c:v>Brampton Hospital (-)</c:v>
                </c:pt>
                <c:pt idx="6">
                  <c:v>West Cumberland Hospital (165)</c:v>
                </c:pt>
                <c:pt idx="7">
                  <c:v>Cockermouth Hospital (-)</c:v>
                </c:pt>
              </c:strCache>
            </c:strRef>
          </c:cat>
          <c:val>
            <c:numRef>
              <c:f>Sheet1!$G$2:$G$9</c:f>
              <c:numCache>
                <c:formatCode>0.0;;</c:formatCode>
                <c:ptCount val="8"/>
                <c:pt idx="0">
                  <c:v>8.6731748226358256</c:v>
                </c:pt>
                <c:pt idx="1">
                  <c:v>0</c:v>
                </c:pt>
                <c:pt idx="2">
                  <c:v>8.6173664453734578</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(335)</c:v>
                </c:pt>
                <c:pt idx="3">
                  <c:v>Keswick Hospital (-)</c:v>
                </c:pt>
                <c:pt idx="4">
                  <c:v>Penrith Hospital (-)</c:v>
                </c:pt>
                <c:pt idx="5">
                  <c:v>Brampton Hospital (-)</c:v>
                </c:pt>
                <c:pt idx="6">
                  <c:v>West Cumberland Hospital (165)</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(335)</c:v>
                </c:pt>
                <c:pt idx="3">
                  <c:v>Keswick Hospital (-)</c:v>
                </c:pt>
                <c:pt idx="4">
                  <c:v>Penrith Hospital (-)</c:v>
                </c:pt>
                <c:pt idx="5">
                  <c:v>Brampton Hospital (-)</c:v>
                </c:pt>
                <c:pt idx="6">
                  <c:v>West Cumberland Hospital (165)</c:v>
                </c:pt>
                <c:pt idx="7">
                  <c:v>Cockermouth Hospital (-)</c:v>
                </c:pt>
              </c:strCache>
            </c:strRef>
          </c:cat>
          <c:val>
            <c:numRef>
              <c:f>Sheet1!$I$2:$I$9</c:f>
              <c:numCache>
                <c:formatCode>0.0;;</c:formatCode>
                <c:ptCount val="8"/>
                <c:pt idx="0">
                  <c:v>0</c:v>
                </c:pt>
                <c:pt idx="1">
                  <c:v>0</c:v>
                </c:pt>
                <c:pt idx="2">
                  <c:v>0</c:v>
                </c:pt>
                <c:pt idx="3">
                  <c:v>0</c:v>
                </c:pt>
                <c:pt idx="4">
                  <c:v>0</c:v>
                </c:pt>
                <c:pt idx="5">
                  <c:v>0</c:v>
                </c:pt>
                <c:pt idx="6">
                  <c:v>9.0561773301617912</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(335)</c:v>
                </c:pt>
                <c:pt idx="3">
                  <c:v>Keswick Hospital (-)</c:v>
                </c:pt>
                <c:pt idx="4">
                  <c:v>Penrith Hospital (-)</c:v>
                </c:pt>
                <c:pt idx="5">
                  <c:v>Brampton Hospital (-)</c:v>
                </c:pt>
                <c:pt idx="6">
                  <c:v>West Cumberland Hospital (165)</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1.3268251773641744</c:v>
                </c:pt>
                <c:pt idx="1">
                  <c:v>0</c:v>
                </c:pt>
                <c:pt idx="2">
                  <c:v>1.3826335546265422</c:v>
                </c:pt>
                <c:pt idx="3">
                  <c:v>0</c:v>
                </c:pt>
                <c:pt idx="4">
                  <c:v>0</c:v>
                </c:pt>
                <c:pt idx="5">
                  <c:v>0</c:v>
                </c:pt>
                <c:pt idx="6">
                  <c:v>0.94382266983820884</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(335)</c:v>
                </c:pt>
                <c:pt idx="3">
                  <c:v>Keswick Hospital (-)</c:v>
                </c:pt>
                <c:pt idx="4">
                  <c:v>Penrith Hospital (-)</c:v>
                </c:pt>
                <c:pt idx="5">
                  <c:v>Brampton Hospital (-)</c:v>
                </c:pt>
                <c:pt idx="6">
                  <c:v>West Cumberland Hospital (165)</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(335)</c:v>
                </c:pt>
                <c:pt idx="3">
                  <c:v>Keswick Hospital (-)</c:v>
                </c:pt>
                <c:pt idx="4">
                  <c:v>Penrith Hospital (-)</c:v>
                </c:pt>
                <c:pt idx="5">
                  <c:v>Brampton Hospital (-)</c:v>
                </c:pt>
                <c:pt idx="6">
                  <c:v>West Cumberland Hospital (165)</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(335)</c:v>
                </c:pt>
                <c:pt idx="3">
                  <c:v>Keswick Hospital (-)</c:v>
                </c:pt>
                <c:pt idx="4">
                  <c:v>Penrith Hospital (-)</c:v>
                </c:pt>
                <c:pt idx="5">
                  <c:v>Brampton Hospital (-)</c:v>
                </c:pt>
                <c:pt idx="6">
                  <c:v>West Cumberland Hospital (165)</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(335)</c:v>
                </c:pt>
                <c:pt idx="3">
                  <c:v>Keswick Hospital (-)</c:v>
                </c:pt>
                <c:pt idx="4">
                  <c:v>Penrith Hospital (-)</c:v>
                </c:pt>
                <c:pt idx="5">
                  <c:v>Brampton Hospital (-)</c:v>
                </c:pt>
                <c:pt idx="6">
                  <c:v>West Cumberland Hospital (165)</c:v>
                </c:pt>
                <c:pt idx="7">
                  <c:v>Cockermouth Hospital (-)</c:v>
                </c:pt>
              </c:strCache>
            </c:strRef>
          </c:cat>
          <c:val>
            <c:numRef>
              <c:f>Sheet1!$G$2:$G$9</c:f>
              <c:numCache>
                <c:formatCode>0.0;;</c:formatCode>
                <c:ptCount val="8"/>
                <c:pt idx="0">
                  <c:v>9.208139565645471</c:v>
                </c:pt>
                <c:pt idx="1">
                  <c:v>0</c:v>
                </c:pt>
                <c:pt idx="2">
                  <c:v>8.9694464508975731</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(335)</c:v>
                </c:pt>
                <c:pt idx="3">
                  <c:v>Keswick Hospital (-)</c:v>
                </c:pt>
                <c:pt idx="4">
                  <c:v>Penrith Hospital (-)</c:v>
                </c:pt>
                <c:pt idx="5">
                  <c:v>Brampton Hospital (-)</c:v>
                </c:pt>
                <c:pt idx="6">
                  <c:v>West Cumberland Hospital (165)</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(335)</c:v>
                </c:pt>
                <c:pt idx="3">
                  <c:v>Keswick Hospital (-)</c:v>
                </c:pt>
                <c:pt idx="4">
                  <c:v>Penrith Hospital (-)</c:v>
                </c:pt>
                <c:pt idx="5">
                  <c:v>Brampton Hospital (-)</c:v>
                </c:pt>
                <c:pt idx="6">
                  <c:v>West Cumberland Hospital (165)</c:v>
                </c:pt>
                <c:pt idx="7">
                  <c:v>Cockermouth Hospital (-)</c:v>
                </c:pt>
              </c:strCache>
            </c:strRef>
          </c:cat>
          <c:val>
            <c:numRef>
              <c:f>Sheet1!$I$2:$I$9</c:f>
              <c:numCache>
                <c:formatCode>0.0;;</c:formatCode>
                <c:ptCount val="8"/>
                <c:pt idx="0">
                  <c:v>0</c:v>
                </c:pt>
                <c:pt idx="1">
                  <c:v>0</c:v>
                </c:pt>
                <c:pt idx="2">
                  <c:v>0</c:v>
                </c:pt>
                <c:pt idx="3">
                  <c:v>0</c:v>
                </c:pt>
                <c:pt idx="4">
                  <c:v>0</c:v>
                </c:pt>
                <c:pt idx="5">
                  <c:v>0</c:v>
                </c:pt>
                <c:pt idx="6">
                  <c:v>9.6168355762830195</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(335)</c:v>
                </c:pt>
                <c:pt idx="3">
                  <c:v>Keswick Hospital (-)</c:v>
                </c:pt>
                <c:pt idx="4">
                  <c:v>Penrith Hospital (-)</c:v>
                </c:pt>
                <c:pt idx="5">
                  <c:v>Brampton Hospital (-)</c:v>
                </c:pt>
                <c:pt idx="6">
                  <c:v>West Cumberland Hospital (165)</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0.79186043435452902</c:v>
                </c:pt>
                <c:pt idx="1">
                  <c:v>0</c:v>
                </c:pt>
                <c:pt idx="2">
                  <c:v>1.0305535491024269</c:v>
                </c:pt>
                <c:pt idx="3">
                  <c:v>0</c:v>
                </c:pt>
                <c:pt idx="4">
                  <c:v>0</c:v>
                </c:pt>
                <c:pt idx="5">
                  <c:v>0</c:v>
                </c:pt>
                <c:pt idx="6">
                  <c:v>0.38316442371698045</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(335)</c:v>
                </c:pt>
                <c:pt idx="3">
                  <c:v>Keswick Hospital (-)</c:v>
                </c:pt>
                <c:pt idx="4">
                  <c:v>Penrith Hospital (-)</c:v>
                </c:pt>
                <c:pt idx="5">
                  <c:v>Brampton Hospital (-)</c:v>
                </c:pt>
                <c:pt idx="6">
                  <c:v>West Cumberland Hospital (165)</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(335)</c:v>
                </c:pt>
                <c:pt idx="3">
                  <c:v>Keswick Hospital (-)</c:v>
                </c:pt>
                <c:pt idx="4">
                  <c:v>Penrith Hospital (-)</c:v>
                </c:pt>
                <c:pt idx="5">
                  <c:v>Brampton Hospital (-)</c:v>
                </c:pt>
                <c:pt idx="6">
                  <c:v>West Cumberland Hospital (165)</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(335)</c:v>
                </c:pt>
                <c:pt idx="3">
                  <c:v>Keswick Hospital (-)</c:v>
                </c:pt>
                <c:pt idx="4">
                  <c:v>Penrith Hospital (-)</c:v>
                </c:pt>
                <c:pt idx="5">
                  <c:v>Brampton Hospital (-)</c:v>
                </c:pt>
                <c:pt idx="6">
                  <c:v>West Cumberland Hospital (165)</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(335)</c:v>
                </c:pt>
                <c:pt idx="3">
                  <c:v>Keswick Hospital (-)</c:v>
                </c:pt>
                <c:pt idx="4">
                  <c:v>Penrith Hospital (-)</c:v>
                </c:pt>
                <c:pt idx="5">
                  <c:v>Brampton Hospital (-)</c:v>
                </c:pt>
                <c:pt idx="6">
                  <c:v>West Cumberland Hospital (165)</c:v>
                </c:pt>
                <c:pt idx="7">
                  <c:v>Cockermouth Hospital (-)</c:v>
                </c:pt>
              </c:strCache>
            </c:strRef>
          </c:cat>
          <c:val>
            <c:numRef>
              <c:f>Sheet1!$G$2:$G$9</c:f>
              <c:numCache>
                <c:formatCode>0.0;;</c:formatCode>
                <c:ptCount val="8"/>
                <c:pt idx="0">
                  <c:v>4.0311138575838346</c:v>
                </c:pt>
                <c:pt idx="1">
                  <c:v>0</c:v>
                </c:pt>
                <c:pt idx="2">
                  <c:v>3.545353566686797</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(335)</c:v>
                </c:pt>
                <c:pt idx="3">
                  <c:v>Keswick Hospital (-)</c:v>
                </c:pt>
                <c:pt idx="4">
                  <c:v>Penrith Hospital (-)</c:v>
                </c:pt>
                <c:pt idx="5">
                  <c:v>Brampton Hospital (-)</c:v>
                </c:pt>
                <c:pt idx="6">
                  <c:v>West Cumberland Hospital (165)</c:v>
                </c:pt>
                <c:pt idx="7">
                  <c:v>Cockermouth Hospital (-)</c:v>
                </c:pt>
              </c:strCache>
            </c:strRef>
          </c:cat>
          <c:val>
            <c:numRef>
              <c:f>Sheet1!$H$2:$H$9</c:f>
              <c:numCache>
                <c:formatCode>0.0;;</c:formatCode>
                <c:ptCount val="8"/>
                <c:pt idx="0">
                  <c:v>0</c:v>
                </c:pt>
                <c:pt idx="1">
                  <c:v>0</c:v>
                </c:pt>
                <c:pt idx="2">
                  <c:v>0</c:v>
                </c:pt>
                <c:pt idx="3">
                  <c:v>0</c:v>
                </c:pt>
                <c:pt idx="4">
                  <c:v>0</c:v>
                </c:pt>
                <c:pt idx="5">
                  <c:v>0</c:v>
                </c:pt>
                <c:pt idx="6">
                  <c:v>5.0084303874627967</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(335)</c:v>
                </c:pt>
                <c:pt idx="3">
                  <c:v>Keswick Hospital (-)</c:v>
                </c:pt>
                <c:pt idx="4">
                  <c:v>Penrith Hospital (-)</c:v>
                </c:pt>
                <c:pt idx="5">
                  <c:v>Brampton Hospital (-)</c:v>
                </c:pt>
                <c:pt idx="6">
                  <c:v>West Cumberland Hospital (165)</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(335)</c:v>
                </c:pt>
                <c:pt idx="3">
                  <c:v>Keswick Hospital (-)</c:v>
                </c:pt>
                <c:pt idx="4">
                  <c:v>Penrith Hospital (-)</c:v>
                </c:pt>
                <c:pt idx="5">
                  <c:v>Brampton Hospital (-)</c:v>
                </c:pt>
                <c:pt idx="6">
                  <c:v>West Cumberland Hospital (165)</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5.9688861424161654</c:v>
                </c:pt>
                <c:pt idx="1">
                  <c:v>0</c:v>
                </c:pt>
                <c:pt idx="2">
                  <c:v>6.4546464333132025</c:v>
                </c:pt>
                <c:pt idx="3">
                  <c:v>0</c:v>
                </c:pt>
                <c:pt idx="4">
                  <c:v>0</c:v>
                </c:pt>
                <c:pt idx="5">
                  <c:v>0</c:v>
                </c:pt>
                <c:pt idx="6">
                  <c:v>4.9915696125372033</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(334)</c:v>
                </c:pt>
                <c:pt idx="3">
                  <c:v>Keswick Hospital (-)</c:v>
                </c:pt>
                <c:pt idx="4">
                  <c:v>Penrith Hospital (-)</c:v>
                </c:pt>
                <c:pt idx="5">
                  <c:v>Brampton Hospital (-)</c:v>
                </c:pt>
                <c:pt idx="6">
                  <c:v>West Cumberland Hospital (166)</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(334)</c:v>
                </c:pt>
                <c:pt idx="3">
                  <c:v>Keswick Hospital (-)</c:v>
                </c:pt>
                <c:pt idx="4">
                  <c:v>Penrith Hospital (-)</c:v>
                </c:pt>
                <c:pt idx="5">
                  <c:v>Brampton Hospital (-)</c:v>
                </c:pt>
                <c:pt idx="6">
                  <c:v>West Cumberland Hospital (166)</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(334)</c:v>
                </c:pt>
                <c:pt idx="3">
                  <c:v>Keswick Hospital (-)</c:v>
                </c:pt>
                <c:pt idx="4">
                  <c:v>Penrith Hospital (-)</c:v>
                </c:pt>
                <c:pt idx="5">
                  <c:v>Brampton Hospital (-)</c:v>
                </c:pt>
                <c:pt idx="6">
                  <c:v>West Cumberland Hospital (166)</c:v>
                </c:pt>
                <c:pt idx="7">
                  <c:v>Cockermouth Hospital (-)</c:v>
                </c:pt>
              </c:strCache>
            </c:strRef>
          </c:cat>
          <c:val>
            <c:numRef>
              <c:f>Sheet1!$F$2:$F$9</c:f>
              <c:numCache>
                <c:formatCode>0.0;;</c:formatCode>
                <c:ptCount val="8"/>
                <c:pt idx="0">
                  <c:v>0</c:v>
                </c:pt>
                <c:pt idx="1">
                  <c:v>0</c:v>
                </c:pt>
                <c:pt idx="2">
                  <c:v>8.5096275594493935</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(334)</c:v>
                </c:pt>
                <c:pt idx="3">
                  <c:v>Keswick Hospital (-)</c:v>
                </c:pt>
                <c:pt idx="4">
                  <c:v>Penrith Hospital (-)</c:v>
                </c:pt>
                <c:pt idx="5">
                  <c:v>Brampton Hospital (-)</c:v>
                </c:pt>
                <c:pt idx="6">
                  <c:v>West Cumberland Hospital (166)</c:v>
                </c:pt>
                <c:pt idx="7">
                  <c:v>Cockermouth Hospital (-)</c:v>
                </c:pt>
              </c:strCache>
            </c:strRef>
          </c:cat>
          <c:val>
            <c:numRef>
              <c:f>Sheet1!$G$2:$G$9</c:f>
              <c:numCache>
                <c:formatCode>0.0;;</c:formatCode>
                <c:ptCount val="8"/>
                <c:pt idx="0">
                  <c:v>8.8396309657870855</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(334)</c:v>
                </c:pt>
                <c:pt idx="3">
                  <c:v>Keswick Hospital (-)</c:v>
                </c:pt>
                <c:pt idx="4">
                  <c:v>Penrith Hospital (-)</c:v>
                </c:pt>
                <c:pt idx="5">
                  <c:v>Brampton Hospital (-)</c:v>
                </c:pt>
                <c:pt idx="6">
                  <c:v>West Cumberland Hospital (166)</c:v>
                </c:pt>
                <c:pt idx="7">
                  <c:v>Cockermouth Hospital (-)</c:v>
                </c:pt>
              </c:strCache>
            </c:strRef>
          </c:cat>
          <c:val>
            <c:numRef>
              <c:f>Sheet1!$H$2:$H$9</c:f>
              <c:numCache>
                <c:formatCode>0.0;;</c:formatCode>
                <c:ptCount val="8"/>
                <c:pt idx="0">
                  <c:v>0</c:v>
                </c:pt>
                <c:pt idx="1">
                  <c:v>0</c:v>
                </c:pt>
                <c:pt idx="2">
                  <c:v>0</c:v>
                </c:pt>
                <c:pt idx="3">
                  <c:v>0</c:v>
                </c:pt>
                <c:pt idx="4">
                  <c:v>0</c:v>
                </c:pt>
                <c:pt idx="5">
                  <c:v>0</c:v>
                </c:pt>
                <c:pt idx="6">
                  <c:v>9.4193195799055882</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(334)</c:v>
                </c:pt>
                <c:pt idx="3">
                  <c:v>Keswick Hospital (-)</c:v>
                </c:pt>
                <c:pt idx="4">
                  <c:v>Penrith Hospital (-)</c:v>
                </c:pt>
                <c:pt idx="5">
                  <c:v>Brampton Hospital (-)</c:v>
                </c:pt>
                <c:pt idx="6">
                  <c:v>West Cumberland Hospital (166)</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(334)</c:v>
                </c:pt>
                <c:pt idx="3">
                  <c:v>Keswick Hospital (-)</c:v>
                </c:pt>
                <c:pt idx="4">
                  <c:v>Penrith Hospital (-)</c:v>
                </c:pt>
                <c:pt idx="5">
                  <c:v>Brampton Hospital (-)</c:v>
                </c:pt>
                <c:pt idx="6">
                  <c:v>West Cumberland Hospital (166)</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1.1603690342129145</c:v>
                </c:pt>
                <c:pt idx="1">
                  <c:v>0</c:v>
                </c:pt>
                <c:pt idx="2">
                  <c:v>1.4903724405506065</c:v>
                </c:pt>
                <c:pt idx="3">
                  <c:v>0</c:v>
                </c:pt>
                <c:pt idx="4">
                  <c:v>0</c:v>
                </c:pt>
                <c:pt idx="5">
                  <c:v>0</c:v>
                </c:pt>
                <c:pt idx="6">
                  <c:v>0.58068042009441179</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(362)</c:v>
                </c:pt>
                <c:pt idx="1">
                  <c:v>Workington Community Hospital (-)</c:v>
                </c:pt>
                <c:pt idx="2">
                  <c:v>Cumberland Infirmary (238)</c:v>
                </c:pt>
                <c:pt idx="3">
                  <c:v>Keswick Hospital (-)</c:v>
                </c:pt>
                <c:pt idx="4">
                  <c:v>Penrith Hospital (-)</c:v>
                </c:pt>
                <c:pt idx="5">
                  <c:v>Brampton Hospital (-)</c:v>
                </c:pt>
                <c:pt idx="6">
                  <c:v>West Cumberland Hospital (115)</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(362)</c:v>
                </c:pt>
                <c:pt idx="1">
                  <c:v>Workington Community Hospital (-)</c:v>
                </c:pt>
                <c:pt idx="2">
                  <c:v>Cumberland Infirmary (238)</c:v>
                </c:pt>
                <c:pt idx="3">
                  <c:v>Keswick Hospital (-)</c:v>
                </c:pt>
                <c:pt idx="4">
                  <c:v>Penrith Hospital (-)</c:v>
                </c:pt>
                <c:pt idx="5">
                  <c:v>Brampton Hospital (-)</c:v>
                </c:pt>
                <c:pt idx="6">
                  <c:v>West Cumberland Hospital (115)</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(362)</c:v>
                </c:pt>
                <c:pt idx="1">
                  <c:v>Workington Community Hospital (-)</c:v>
                </c:pt>
                <c:pt idx="2">
                  <c:v>Cumberland Infirmary (238)</c:v>
                </c:pt>
                <c:pt idx="3">
                  <c:v>Keswick Hospital (-)</c:v>
                </c:pt>
                <c:pt idx="4">
                  <c:v>Penrith Hospital (-)</c:v>
                </c:pt>
                <c:pt idx="5">
                  <c:v>Brampton Hospital (-)</c:v>
                </c:pt>
                <c:pt idx="6">
                  <c:v>West Cumberland Hospital (115)</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(362)</c:v>
                </c:pt>
                <c:pt idx="1">
                  <c:v>Workington Community Hospital (-)</c:v>
                </c:pt>
                <c:pt idx="2">
                  <c:v>Cumberland Infirmary (238)</c:v>
                </c:pt>
                <c:pt idx="3">
                  <c:v>Keswick Hospital (-)</c:v>
                </c:pt>
                <c:pt idx="4">
                  <c:v>Penrith Hospital (-)</c:v>
                </c:pt>
                <c:pt idx="5">
                  <c:v>Brampton Hospital (-)</c:v>
                </c:pt>
                <c:pt idx="6">
                  <c:v>West Cumberland Hospital (115)</c:v>
                </c:pt>
                <c:pt idx="7">
                  <c:v>Cockermouth Hospital (-)</c:v>
                </c:pt>
              </c:strCache>
            </c:strRef>
          </c:cat>
          <c:val>
            <c:numRef>
              <c:f>Sheet1!$G$2:$G$9</c:f>
              <c:numCache>
                <c:formatCode>0.0;;</c:formatCode>
                <c:ptCount val="8"/>
                <c:pt idx="0">
                  <c:v>8.5623278055210896</c:v>
                </c:pt>
                <c:pt idx="1">
                  <c:v>0</c:v>
                </c:pt>
                <c:pt idx="2">
                  <c:v>8.4128198102367495</c:v>
                </c:pt>
                <c:pt idx="3">
                  <c:v>0</c:v>
                </c:pt>
                <c:pt idx="4">
                  <c:v>0</c:v>
                </c:pt>
                <c:pt idx="5">
                  <c:v>0</c:v>
                </c:pt>
                <c:pt idx="6">
                  <c:v>8.6145698779293625</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(362)</c:v>
                </c:pt>
                <c:pt idx="1">
                  <c:v>Workington Community Hospital (-)</c:v>
                </c:pt>
                <c:pt idx="2">
                  <c:v>Cumberland Infirmary (238)</c:v>
                </c:pt>
                <c:pt idx="3">
                  <c:v>Keswick Hospital (-)</c:v>
                </c:pt>
                <c:pt idx="4">
                  <c:v>Penrith Hospital (-)</c:v>
                </c:pt>
                <c:pt idx="5">
                  <c:v>Brampton Hospital (-)</c:v>
                </c:pt>
                <c:pt idx="6">
                  <c:v>West Cumberland Hospital (115)</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(362)</c:v>
                </c:pt>
                <c:pt idx="1">
                  <c:v>Workington Community Hospital (-)</c:v>
                </c:pt>
                <c:pt idx="2">
                  <c:v>Cumberland Infirmary (238)</c:v>
                </c:pt>
                <c:pt idx="3">
                  <c:v>Keswick Hospital (-)</c:v>
                </c:pt>
                <c:pt idx="4">
                  <c:v>Penrith Hospital (-)</c:v>
                </c:pt>
                <c:pt idx="5">
                  <c:v>Brampton Hospital (-)</c:v>
                </c:pt>
                <c:pt idx="6">
                  <c:v>West Cumberland Hospital (115)</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(362)</c:v>
                </c:pt>
                <c:pt idx="1">
                  <c:v>Workington Community Hospital (-)</c:v>
                </c:pt>
                <c:pt idx="2">
                  <c:v>Cumberland Infirmary (238)</c:v>
                </c:pt>
                <c:pt idx="3">
                  <c:v>Keswick Hospital (-)</c:v>
                </c:pt>
                <c:pt idx="4">
                  <c:v>Penrith Hospital (-)</c:v>
                </c:pt>
                <c:pt idx="5">
                  <c:v>Brampton Hospital (-)</c:v>
                </c:pt>
                <c:pt idx="6">
                  <c:v>West Cumberland Hospital (115)</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1.4376721944789104</c:v>
                </c:pt>
                <c:pt idx="1">
                  <c:v>0</c:v>
                </c:pt>
                <c:pt idx="2">
                  <c:v>1.5871801897632505</c:v>
                </c:pt>
                <c:pt idx="3">
                  <c:v>0</c:v>
                </c:pt>
                <c:pt idx="4">
                  <c:v>0</c:v>
                </c:pt>
                <c:pt idx="5">
                  <c:v>0</c:v>
                </c:pt>
                <c:pt idx="6">
                  <c:v>1.3854301220706375</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(282)</c:v>
                </c:pt>
                <c:pt idx="1">
                  <c:v>Workington Community Hospital (-)</c:v>
                </c:pt>
                <c:pt idx="2">
                  <c:v>Cumberland Infirmary (178)</c:v>
                </c:pt>
                <c:pt idx="3">
                  <c:v>Keswick Hospital (-)</c:v>
                </c:pt>
                <c:pt idx="4">
                  <c:v>Penrith Hospital (-)</c:v>
                </c:pt>
                <c:pt idx="5">
                  <c:v>Brampton Hospital (-)</c:v>
                </c:pt>
                <c:pt idx="6">
                  <c:v>West Cumberland Hospital (98)</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(282)</c:v>
                </c:pt>
                <c:pt idx="1">
                  <c:v>Workington Community Hospital (-)</c:v>
                </c:pt>
                <c:pt idx="2">
                  <c:v>Cumberland Infirmary (178)</c:v>
                </c:pt>
                <c:pt idx="3">
                  <c:v>Keswick Hospital (-)</c:v>
                </c:pt>
                <c:pt idx="4">
                  <c:v>Penrith Hospital (-)</c:v>
                </c:pt>
                <c:pt idx="5">
                  <c:v>Brampton Hospital (-)</c:v>
                </c:pt>
                <c:pt idx="6">
                  <c:v>West Cumberland Hospital (98)</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(282)</c:v>
                </c:pt>
                <c:pt idx="1">
                  <c:v>Workington Community Hospital (-)</c:v>
                </c:pt>
                <c:pt idx="2">
                  <c:v>Cumberland Infirmary (178)</c:v>
                </c:pt>
                <c:pt idx="3">
                  <c:v>Keswick Hospital (-)</c:v>
                </c:pt>
                <c:pt idx="4">
                  <c:v>Penrith Hospital (-)</c:v>
                </c:pt>
                <c:pt idx="5">
                  <c:v>Brampton Hospital (-)</c:v>
                </c:pt>
                <c:pt idx="6">
                  <c:v>West Cumberland Hospital (98)</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(282)</c:v>
                </c:pt>
                <c:pt idx="1">
                  <c:v>Workington Community Hospital (-)</c:v>
                </c:pt>
                <c:pt idx="2">
                  <c:v>Cumberland Infirmary (178)</c:v>
                </c:pt>
                <c:pt idx="3">
                  <c:v>Keswick Hospital (-)</c:v>
                </c:pt>
                <c:pt idx="4">
                  <c:v>Penrith Hospital (-)</c:v>
                </c:pt>
                <c:pt idx="5">
                  <c:v>Brampton Hospital (-)</c:v>
                </c:pt>
                <c:pt idx="6">
                  <c:v>West Cumberland Hospital (98)</c:v>
                </c:pt>
                <c:pt idx="7">
                  <c:v>Cockermouth Hospital (-)</c:v>
                </c:pt>
              </c:strCache>
            </c:strRef>
          </c:cat>
          <c:val>
            <c:numRef>
              <c:f>Sheet1!$G$2:$G$9</c:f>
              <c:numCache>
                <c:formatCode>0.0;;</c:formatCode>
                <c:ptCount val="8"/>
                <c:pt idx="0">
                  <c:v>8.3454833419385412</c:v>
                </c:pt>
                <c:pt idx="1">
                  <c:v>0</c:v>
                </c:pt>
                <c:pt idx="2">
                  <c:v>8.1794927029089379</c:v>
                </c:pt>
                <c:pt idx="3">
                  <c:v>0</c:v>
                </c:pt>
                <c:pt idx="4">
                  <c:v>0</c:v>
                </c:pt>
                <c:pt idx="5">
                  <c:v>0</c:v>
                </c:pt>
                <c:pt idx="6">
                  <c:v>8.6440405012054864</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(282)</c:v>
                </c:pt>
                <c:pt idx="1">
                  <c:v>Workington Community Hospital (-)</c:v>
                </c:pt>
                <c:pt idx="2">
                  <c:v>Cumberland Infirmary (178)</c:v>
                </c:pt>
                <c:pt idx="3">
                  <c:v>Keswick Hospital (-)</c:v>
                </c:pt>
                <c:pt idx="4">
                  <c:v>Penrith Hospital (-)</c:v>
                </c:pt>
                <c:pt idx="5">
                  <c:v>Brampton Hospital (-)</c:v>
                </c:pt>
                <c:pt idx="6">
                  <c:v>West Cumberland Hospital (98)</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(282)</c:v>
                </c:pt>
                <c:pt idx="1">
                  <c:v>Workington Community Hospital (-)</c:v>
                </c:pt>
                <c:pt idx="2">
                  <c:v>Cumberland Infirmary (178)</c:v>
                </c:pt>
                <c:pt idx="3">
                  <c:v>Keswick Hospital (-)</c:v>
                </c:pt>
                <c:pt idx="4">
                  <c:v>Penrith Hospital (-)</c:v>
                </c:pt>
                <c:pt idx="5">
                  <c:v>Brampton Hospital (-)</c:v>
                </c:pt>
                <c:pt idx="6">
                  <c:v>West Cumberland Hospital (98)</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(282)</c:v>
                </c:pt>
                <c:pt idx="1">
                  <c:v>Workington Community Hospital (-)</c:v>
                </c:pt>
                <c:pt idx="2">
                  <c:v>Cumberland Infirmary (178)</c:v>
                </c:pt>
                <c:pt idx="3">
                  <c:v>Keswick Hospital (-)</c:v>
                </c:pt>
                <c:pt idx="4">
                  <c:v>Penrith Hospital (-)</c:v>
                </c:pt>
                <c:pt idx="5">
                  <c:v>Brampton Hospital (-)</c:v>
                </c:pt>
                <c:pt idx="6">
                  <c:v>West Cumberland Hospital (98)</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1.6545166580614588</c:v>
                </c:pt>
                <c:pt idx="1">
                  <c:v>0</c:v>
                </c:pt>
                <c:pt idx="2">
                  <c:v>1.8205072970910621</c:v>
                </c:pt>
                <c:pt idx="3">
                  <c:v>0</c:v>
                </c:pt>
                <c:pt idx="4">
                  <c:v>0</c:v>
                </c:pt>
                <c:pt idx="5">
                  <c:v>0</c:v>
                </c:pt>
                <c:pt idx="6">
                  <c:v>1.3559594987945136</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(175)</c:v>
                </c:pt>
                <c:pt idx="1">
                  <c:v>Workington Community Hospital (-)</c:v>
                </c:pt>
                <c:pt idx="2">
                  <c:v>Cumberland Infirmary (117)</c:v>
                </c:pt>
                <c:pt idx="3">
                  <c:v>Keswick Hospital (-)</c:v>
                </c:pt>
                <c:pt idx="4">
                  <c:v>Penrith Hospital (-)</c:v>
                </c:pt>
                <c:pt idx="5">
                  <c:v>Brampton Hospital (-)</c:v>
                </c:pt>
                <c:pt idx="6">
                  <c:v>West Cumberland Hospital (52)</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(175)</c:v>
                </c:pt>
                <c:pt idx="1">
                  <c:v>Workington Community Hospital (-)</c:v>
                </c:pt>
                <c:pt idx="2">
                  <c:v>Cumberland Infirmary (117)</c:v>
                </c:pt>
                <c:pt idx="3">
                  <c:v>Keswick Hospital (-)</c:v>
                </c:pt>
                <c:pt idx="4">
                  <c:v>Penrith Hospital (-)</c:v>
                </c:pt>
                <c:pt idx="5">
                  <c:v>Brampton Hospital (-)</c:v>
                </c:pt>
                <c:pt idx="6">
                  <c:v>West Cumberland Hospital (52)</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(175)</c:v>
                </c:pt>
                <c:pt idx="1">
                  <c:v>Workington Community Hospital (-)</c:v>
                </c:pt>
                <c:pt idx="2">
                  <c:v>Cumberland Infirmary (117)</c:v>
                </c:pt>
                <c:pt idx="3">
                  <c:v>Keswick Hospital (-)</c:v>
                </c:pt>
                <c:pt idx="4">
                  <c:v>Penrith Hospital (-)</c:v>
                </c:pt>
                <c:pt idx="5">
                  <c:v>Brampton Hospital (-)</c:v>
                </c:pt>
                <c:pt idx="6">
                  <c:v>West Cumberland Hospital (52)</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(175)</c:v>
                </c:pt>
                <c:pt idx="1">
                  <c:v>Workington Community Hospital (-)</c:v>
                </c:pt>
                <c:pt idx="2">
                  <c:v>Cumberland Infirmary (117)</c:v>
                </c:pt>
                <c:pt idx="3">
                  <c:v>Keswick Hospital (-)</c:v>
                </c:pt>
                <c:pt idx="4">
                  <c:v>Penrith Hospital (-)</c:v>
                </c:pt>
                <c:pt idx="5">
                  <c:v>Brampton Hospital (-)</c:v>
                </c:pt>
                <c:pt idx="6">
                  <c:v>West Cumberland Hospital (52)</c:v>
                </c:pt>
                <c:pt idx="7">
                  <c:v>Cockermouth Hospital (-)</c:v>
                </c:pt>
              </c:strCache>
            </c:strRef>
          </c:cat>
          <c:val>
            <c:numRef>
              <c:f>Sheet1!$G$2:$G$9</c:f>
              <c:numCache>
                <c:formatCode>0.0;;</c:formatCode>
                <c:ptCount val="8"/>
                <c:pt idx="0">
                  <c:v>8.269521295942635</c:v>
                </c:pt>
                <c:pt idx="1">
                  <c:v>0</c:v>
                </c:pt>
                <c:pt idx="2">
                  <c:v>8.3344531747054909</c:v>
                </c:pt>
                <c:pt idx="3">
                  <c:v>0</c:v>
                </c:pt>
                <c:pt idx="4">
                  <c:v>0</c:v>
                </c:pt>
                <c:pt idx="5">
                  <c:v>0</c:v>
                </c:pt>
                <c:pt idx="6">
                  <c:v>7.8643192158154243</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(175)</c:v>
                </c:pt>
                <c:pt idx="1">
                  <c:v>Workington Community Hospital (-)</c:v>
                </c:pt>
                <c:pt idx="2">
                  <c:v>Cumberland Infirmary (117)</c:v>
                </c:pt>
                <c:pt idx="3">
                  <c:v>Keswick Hospital (-)</c:v>
                </c:pt>
                <c:pt idx="4">
                  <c:v>Penrith Hospital (-)</c:v>
                </c:pt>
                <c:pt idx="5">
                  <c:v>Brampton Hospital (-)</c:v>
                </c:pt>
                <c:pt idx="6">
                  <c:v>West Cumberland Hospital (52)</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(175)</c:v>
                </c:pt>
                <c:pt idx="1">
                  <c:v>Workington Community Hospital (-)</c:v>
                </c:pt>
                <c:pt idx="2">
                  <c:v>Cumberland Infirmary (117)</c:v>
                </c:pt>
                <c:pt idx="3">
                  <c:v>Keswick Hospital (-)</c:v>
                </c:pt>
                <c:pt idx="4">
                  <c:v>Penrith Hospital (-)</c:v>
                </c:pt>
                <c:pt idx="5">
                  <c:v>Brampton Hospital (-)</c:v>
                </c:pt>
                <c:pt idx="6">
                  <c:v>West Cumberland Hospital (52)</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(175)</c:v>
                </c:pt>
                <c:pt idx="1">
                  <c:v>Workington Community Hospital (-)</c:v>
                </c:pt>
                <c:pt idx="2">
                  <c:v>Cumberland Infirmary (117)</c:v>
                </c:pt>
                <c:pt idx="3">
                  <c:v>Keswick Hospital (-)</c:v>
                </c:pt>
                <c:pt idx="4">
                  <c:v>Penrith Hospital (-)</c:v>
                </c:pt>
                <c:pt idx="5">
                  <c:v>Brampton Hospital (-)</c:v>
                </c:pt>
                <c:pt idx="6">
                  <c:v>West Cumberland Hospital (52)</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1.730478704057365</c:v>
                </c:pt>
                <c:pt idx="1">
                  <c:v>0</c:v>
                </c:pt>
                <c:pt idx="2">
                  <c:v>1.6655468252945091</c:v>
                </c:pt>
                <c:pt idx="3">
                  <c:v>0</c:v>
                </c:pt>
                <c:pt idx="4">
                  <c:v>0</c:v>
                </c:pt>
                <c:pt idx="5">
                  <c:v>0</c:v>
                </c:pt>
                <c:pt idx="6">
                  <c:v>2.1356807841845757</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(207)</c:v>
                </c:pt>
                <c:pt idx="1">
                  <c:v>Workington Community Hospital (-)</c:v>
                </c:pt>
                <c:pt idx="2">
                  <c:v>Cumberland Infirmary (141)</c:v>
                </c:pt>
                <c:pt idx="3">
                  <c:v>Keswick Hospital (-)</c:v>
                </c:pt>
                <c:pt idx="4">
                  <c:v>Penrith Hospital (-)</c:v>
                </c:pt>
                <c:pt idx="5">
                  <c:v>Brampton Hospital (-)</c:v>
                </c:pt>
                <c:pt idx="6">
                  <c:v>West Cumberland Hospital (62)</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(207)</c:v>
                </c:pt>
                <c:pt idx="1">
                  <c:v>Workington Community Hospital (-)</c:v>
                </c:pt>
                <c:pt idx="2">
                  <c:v>Cumberland Infirmary (141)</c:v>
                </c:pt>
                <c:pt idx="3">
                  <c:v>Keswick Hospital (-)</c:v>
                </c:pt>
                <c:pt idx="4">
                  <c:v>Penrith Hospital (-)</c:v>
                </c:pt>
                <c:pt idx="5">
                  <c:v>Brampton Hospital (-)</c:v>
                </c:pt>
                <c:pt idx="6">
                  <c:v>West Cumberland Hospital (62)</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(207)</c:v>
                </c:pt>
                <c:pt idx="1">
                  <c:v>Workington Community Hospital (-)</c:v>
                </c:pt>
                <c:pt idx="2">
                  <c:v>Cumberland Infirmary (141)</c:v>
                </c:pt>
                <c:pt idx="3">
                  <c:v>Keswick Hospital (-)</c:v>
                </c:pt>
                <c:pt idx="4">
                  <c:v>Penrith Hospital (-)</c:v>
                </c:pt>
                <c:pt idx="5">
                  <c:v>Brampton Hospital (-)</c:v>
                </c:pt>
                <c:pt idx="6">
                  <c:v>West Cumberland Hospital (62)</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(207)</c:v>
                </c:pt>
                <c:pt idx="1">
                  <c:v>Workington Community Hospital (-)</c:v>
                </c:pt>
                <c:pt idx="2">
                  <c:v>Cumberland Infirmary (141)</c:v>
                </c:pt>
                <c:pt idx="3">
                  <c:v>Keswick Hospital (-)</c:v>
                </c:pt>
                <c:pt idx="4">
                  <c:v>Penrith Hospital (-)</c:v>
                </c:pt>
                <c:pt idx="5">
                  <c:v>Brampton Hospital (-)</c:v>
                </c:pt>
                <c:pt idx="6">
                  <c:v>West Cumberland Hospital (62)</c:v>
                </c:pt>
                <c:pt idx="7">
                  <c:v>Cockermouth Hospital (-)</c:v>
                </c:pt>
              </c:strCache>
            </c:strRef>
          </c:cat>
          <c:val>
            <c:numRef>
              <c:f>Sheet1!$G$2:$G$9</c:f>
              <c:numCache>
                <c:formatCode>0.0;;</c:formatCode>
                <c:ptCount val="8"/>
                <c:pt idx="0">
                  <c:v>6.89706119759731</c:v>
                </c:pt>
                <c:pt idx="1">
                  <c:v>0</c:v>
                </c:pt>
                <c:pt idx="2">
                  <c:v>6.8299140134517646</c:v>
                </c:pt>
                <c:pt idx="3">
                  <c:v>0</c:v>
                </c:pt>
                <c:pt idx="4">
                  <c:v>0</c:v>
                </c:pt>
                <c:pt idx="5">
                  <c:v>0</c:v>
                </c:pt>
                <c:pt idx="6">
                  <c:v>6.4900087829584896</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(207)</c:v>
                </c:pt>
                <c:pt idx="1">
                  <c:v>Workington Community Hospital (-)</c:v>
                </c:pt>
                <c:pt idx="2">
                  <c:v>Cumberland Infirmary (141)</c:v>
                </c:pt>
                <c:pt idx="3">
                  <c:v>Keswick Hospital (-)</c:v>
                </c:pt>
                <c:pt idx="4">
                  <c:v>Penrith Hospital (-)</c:v>
                </c:pt>
                <c:pt idx="5">
                  <c:v>Brampton Hospital (-)</c:v>
                </c:pt>
                <c:pt idx="6">
                  <c:v>West Cumberland Hospital (62)</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(207)</c:v>
                </c:pt>
                <c:pt idx="1">
                  <c:v>Workington Community Hospital (-)</c:v>
                </c:pt>
                <c:pt idx="2">
                  <c:v>Cumberland Infirmary (141)</c:v>
                </c:pt>
                <c:pt idx="3">
                  <c:v>Keswick Hospital (-)</c:v>
                </c:pt>
                <c:pt idx="4">
                  <c:v>Penrith Hospital (-)</c:v>
                </c:pt>
                <c:pt idx="5">
                  <c:v>Brampton Hospital (-)</c:v>
                </c:pt>
                <c:pt idx="6">
                  <c:v>West Cumberland Hospital (62)</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(207)</c:v>
                </c:pt>
                <c:pt idx="1">
                  <c:v>Workington Community Hospital (-)</c:v>
                </c:pt>
                <c:pt idx="2">
                  <c:v>Cumberland Infirmary (141)</c:v>
                </c:pt>
                <c:pt idx="3">
                  <c:v>Keswick Hospital (-)</c:v>
                </c:pt>
                <c:pt idx="4">
                  <c:v>Penrith Hospital (-)</c:v>
                </c:pt>
                <c:pt idx="5">
                  <c:v>Brampton Hospital (-)</c:v>
                </c:pt>
                <c:pt idx="6">
                  <c:v>West Cumberland Hospital (62)</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3.10293880240269</c:v>
                </c:pt>
                <c:pt idx="1">
                  <c:v>0</c:v>
                </c:pt>
                <c:pt idx="2">
                  <c:v>3.1700859865482354</c:v>
                </c:pt>
                <c:pt idx="3">
                  <c:v>0</c:v>
                </c:pt>
                <c:pt idx="4">
                  <c:v>0</c:v>
                </c:pt>
                <c:pt idx="5">
                  <c:v>0</c:v>
                </c:pt>
                <c:pt idx="6">
                  <c:v>3.5099912170415104</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(482)</c:v>
                </c:pt>
                <c:pt idx="1">
                  <c:v>Workington Community Hospital (-)</c:v>
                </c:pt>
                <c:pt idx="2">
                  <c:v>Cumberland Infirmary (315)</c:v>
                </c:pt>
                <c:pt idx="3">
                  <c:v>Keswick Hospital (-)</c:v>
                </c:pt>
                <c:pt idx="4">
                  <c:v>Penrith Hospital (-)</c:v>
                </c:pt>
                <c:pt idx="5">
                  <c:v>Brampton Hospital (-)</c:v>
                </c:pt>
                <c:pt idx="6">
                  <c:v>West Cumberland Hospital (157)</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(482)</c:v>
                </c:pt>
                <c:pt idx="1">
                  <c:v>Workington Community Hospital (-)</c:v>
                </c:pt>
                <c:pt idx="2">
                  <c:v>Cumberland Infirmary (315)</c:v>
                </c:pt>
                <c:pt idx="3">
                  <c:v>Keswick Hospital (-)</c:v>
                </c:pt>
                <c:pt idx="4">
                  <c:v>Penrith Hospital (-)</c:v>
                </c:pt>
                <c:pt idx="5">
                  <c:v>Brampton Hospital (-)</c:v>
                </c:pt>
                <c:pt idx="6">
                  <c:v>West Cumberland Hospital (157)</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(482)</c:v>
                </c:pt>
                <c:pt idx="1">
                  <c:v>Workington Community Hospital (-)</c:v>
                </c:pt>
                <c:pt idx="2">
                  <c:v>Cumberland Infirmary (315)</c:v>
                </c:pt>
                <c:pt idx="3">
                  <c:v>Keswick Hospital (-)</c:v>
                </c:pt>
                <c:pt idx="4">
                  <c:v>Penrith Hospital (-)</c:v>
                </c:pt>
                <c:pt idx="5">
                  <c:v>Brampton Hospital (-)</c:v>
                </c:pt>
                <c:pt idx="6">
                  <c:v>West Cumberland Hospital (157)</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(482)</c:v>
                </c:pt>
                <c:pt idx="1">
                  <c:v>Workington Community Hospital (-)</c:v>
                </c:pt>
                <c:pt idx="2">
                  <c:v>Cumberland Infirmary (315)</c:v>
                </c:pt>
                <c:pt idx="3">
                  <c:v>Keswick Hospital (-)</c:v>
                </c:pt>
                <c:pt idx="4">
                  <c:v>Penrith Hospital (-)</c:v>
                </c:pt>
                <c:pt idx="5">
                  <c:v>Brampton Hospital (-)</c:v>
                </c:pt>
                <c:pt idx="6">
                  <c:v>West Cumberland Hospital (157)</c:v>
                </c:pt>
                <c:pt idx="7">
                  <c:v>Cockermouth Hospital (-)</c:v>
                </c:pt>
              </c:strCache>
            </c:strRef>
          </c:cat>
          <c:val>
            <c:numRef>
              <c:f>Sheet1!$G$2:$G$9</c:f>
              <c:numCache>
                <c:formatCode>0.0;;</c:formatCode>
                <c:ptCount val="8"/>
                <c:pt idx="0">
                  <c:v>9.5781633404171398</c:v>
                </c:pt>
                <c:pt idx="1">
                  <c:v>0</c:v>
                </c:pt>
                <c:pt idx="2">
                  <c:v>9.5902268084279072</c:v>
                </c:pt>
                <c:pt idx="3">
                  <c:v>0</c:v>
                </c:pt>
                <c:pt idx="4">
                  <c:v>0</c:v>
                </c:pt>
                <c:pt idx="5">
                  <c:v>0</c:v>
                </c:pt>
                <c:pt idx="6">
                  <c:v>9.4083920039334874</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(482)</c:v>
                </c:pt>
                <c:pt idx="1">
                  <c:v>Workington Community Hospital (-)</c:v>
                </c:pt>
                <c:pt idx="2">
                  <c:v>Cumberland Infirmary (315)</c:v>
                </c:pt>
                <c:pt idx="3">
                  <c:v>Keswick Hospital (-)</c:v>
                </c:pt>
                <c:pt idx="4">
                  <c:v>Penrith Hospital (-)</c:v>
                </c:pt>
                <c:pt idx="5">
                  <c:v>Brampton Hospital (-)</c:v>
                </c:pt>
                <c:pt idx="6">
                  <c:v>West Cumberland Hospital (157)</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(482)</c:v>
                </c:pt>
                <c:pt idx="1">
                  <c:v>Workington Community Hospital (-)</c:v>
                </c:pt>
                <c:pt idx="2">
                  <c:v>Cumberland Infirmary (315)</c:v>
                </c:pt>
                <c:pt idx="3">
                  <c:v>Keswick Hospital (-)</c:v>
                </c:pt>
                <c:pt idx="4">
                  <c:v>Penrith Hospital (-)</c:v>
                </c:pt>
                <c:pt idx="5">
                  <c:v>Brampton Hospital (-)</c:v>
                </c:pt>
                <c:pt idx="6">
                  <c:v>West Cumberland Hospital (157)</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(482)</c:v>
                </c:pt>
                <c:pt idx="1">
                  <c:v>Workington Community Hospital (-)</c:v>
                </c:pt>
                <c:pt idx="2">
                  <c:v>Cumberland Infirmary (315)</c:v>
                </c:pt>
                <c:pt idx="3">
                  <c:v>Keswick Hospital (-)</c:v>
                </c:pt>
                <c:pt idx="4">
                  <c:v>Penrith Hospital (-)</c:v>
                </c:pt>
                <c:pt idx="5">
                  <c:v>Brampton Hospital (-)</c:v>
                </c:pt>
                <c:pt idx="6">
                  <c:v>West Cumberland Hospital (157)</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0.42183665958286021</c:v>
                </c:pt>
                <c:pt idx="1">
                  <c:v>0</c:v>
                </c:pt>
                <c:pt idx="2">
                  <c:v>0.4097731915720928</c:v>
                </c:pt>
                <c:pt idx="3">
                  <c:v>0</c:v>
                </c:pt>
                <c:pt idx="4">
                  <c:v>0</c:v>
                </c:pt>
                <c:pt idx="5">
                  <c:v>0</c:v>
                </c:pt>
                <c:pt idx="6">
                  <c:v>0.5916079960665126</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(471)</c:v>
                </c:pt>
                <c:pt idx="1">
                  <c:v>Workington Community Hospital (-)</c:v>
                </c:pt>
                <c:pt idx="2">
                  <c:v>Cumberland Infirmary (304)</c:v>
                </c:pt>
                <c:pt idx="3">
                  <c:v>Keswick Hospital (-)</c:v>
                </c:pt>
                <c:pt idx="4">
                  <c:v>Penrith Hospital (-)</c:v>
                </c:pt>
                <c:pt idx="5">
                  <c:v>Brampton Hospital (-)</c:v>
                </c:pt>
                <c:pt idx="6">
                  <c:v>West Cumberland Hospital (158)</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(471)</c:v>
                </c:pt>
                <c:pt idx="1">
                  <c:v>Workington Community Hospital (-)</c:v>
                </c:pt>
                <c:pt idx="2">
                  <c:v>Cumberland Infirmary (304)</c:v>
                </c:pt>
                <c:pt idx="3">
                  <c:v>Keswick Hospital (-)</c:v>
                </c:pt>
                <c:pt idx="4">
                  <c:v>Penrith Hospital (-)</c:v>
                </c:pt>
                <c:pt idx="5">
                  <c:v>Brampton Hospital (-)</c:v>
                </c:pt>
                <c:pt idx="6">
                  <c:v>West Cumberland Hospital (158)</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(471)</c:v>
                </c:pt>
                <c:pt idx="1">
                  <c:v>Workington Community Hospital (-)</c:v>
                </c:pt>
                <c:pt idx="2">
                  <c:v>Cumberland Infirmary (304)</c:v>
                </c:pt>
                <c:pt idx="3">
                  <c:v>Keswick Hospital (-)</c:v>
                </c:pt>
                <c:pt idx="4">
                  <c:v>Penrith Hospital (-)</c:v>
                </c:pt>
                <c:pt idx="5">
                  <c:v>Brampton Hospital (-)</c:v>
                </c:pt>
                <c:pt idx="6">
                  <c:v>West Cumberland Hospital (158)</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(471)</c:v>
                </c:pt>
                <c:pt idx="1">
                  <c:v>Workington Community Hospital (-)</c:v>
                </c:pt>
                <c:pt idx="2">
                  <c:v>Cumberland Infirmary (304)</c:v>
                </c:pt>
                <c:pt idx="3">
                  <c:v>Keswick Hospital (-)</c:v>
                </c:pt>
                <c:pt idx="4">
                  <c:v>Penrith Hospital (-)</c:v>
                </c:pt>
                <c:pt idx="5">
                  <c:v>Brampton Hospital (-)</c:v>
                </c:pt>
                <c:pt idx="6">
                  <c:v>West Cumberland Hospital (158)</c:v>
                </c:pt>
                <c:pt idx="7">
                  <c:v>Cockermouth Hospital (-)</c:v>
                </c:pt>
              </c:strCache>
            </c:strRef>
          </c:cat>
          <c:val>
            <c:numRef>
              <c:f>Sheet1!$G$2:$G$9</c:f>
              <c:numCache>
                <c:formatCode>0.0;;</c:formatCode>
                <c:ptCount val="8"/>
                <c:pt idx="0">
                  <c:v>8.6475072744959345</c:v>
                </c:pt>
                <c:pt idx="1">
                  <c:v>0</c:v>
                </c:pt>
                <c:pt idx="2">
                  <c:v>8.5899427300261237</c:v>
                </c:pt>
                <c:pt idx="3">
                  <c:v>0</c:v>
                </c:pt>
                <c:pt idx="4">
                  <c:v>0</c:v>
                </c:pt>
                <c:pt idx="5">
                  <c:v>0</c:v>
                </c:pt>
                <c:pt idx="6">
                  <c:v>8.6796996380963165</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(471)</c:v>
                </c:pt>
                <c:pt idx="1">
                  <c:v>Workington Community Hospital (-)</c:v>
                </c:pt>
                <c:pt idx="2">
                  <c:v>Cumberland Infirmary (304)</c:v>
                </c:pt>
                <c:pt idx="3">
                  <c:v>Keswick Hospital (-)</c:v>
                </c:pt>
                <c:pt idx="4">
                  <c:v>Penrith Hospital (-)</c:v>
                </c:pt>
                <c:pt idx="5">
                  <c:v>Brampton Hospital (-)</c:v>
                </c:pt>
                <c:pt idx="6">
                  <c:v>West Cumberland Hospital (158)</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(471)</c:v>
                </c:pt>
                <c:pt idx="1">
                  <c:v>Workington Community Hospital (-)</c:v>
                </c:pt>
                <c:pt idx="2">
                  <c:v>Cumberland Infirmary (304)</c:v>
                </c:pt>
                <c:pt idx="3">
                  <c:v>Keswick Hospital (-)</c:v>
                </c:pt>
                <c:pt idx="4">
                  <c:v>Penrith Hospital (-)</c:v>
                </c:pt>
                <c:pt idx="5">
                  <c:v>Brampton Hospital (-)</c:v>
                </c:pt>
                <c:pt idx="6">
                  <c:v>West Cumberland Hospital (158)</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(471)</c:v>
                </c:pt>
                <c:pt idx="1">
                  <c:v>Workington Community Hospital (-)</c:v>
                </c:pt>
                <c:pt idx="2">
                  <c:v>Cumberland Infirmary (304)</c:v>
                </c:pt>
                <c:pt idx="3">
                  <c:v>Keswick Hospital (-)</c:v>
                </c:pt>
                <c:pt idx="4">
                  <c:v>Penrith Hospital (-)</c:v>
                </c:pt>
                <c:pt idx="5">
                  <c:v>Brampton Hospital (-)</c:v>
                </c:pt>
                <c:pt idx="6">
                  <c:v>West Cumberland Hospital (158)</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1.3524927255040655</c:v>
                </c:pt>
                <c:pt idx="1">
                  <c:v>0</c:v>
                </c:pt>
                <c:pt idx="2">
                  <c:v>1.4100572699738763</c:v>
                </c:pt>
                <c:pt idx="3">
                  <c:v>0</c:v>
                </c:pt>
                <c:pt idx="4">
                  <c:v>0</c:v>
                </c:pt>
                <c:pt idx="5">
                  <c:v>0</c:v>
                </c:pt>
                <c:pt idx="6">
                  <c:v>1.3203003619036835</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(515)</c:v>
                </c:pt>
                <c:pt idx="1">
                  <c:v>Workington Community Hospital (-)</c:v>
                </c:pt>
                <c:pt idx="2">
                  <c:v>Cumberland Infirmary (338)</c:v>
                </c:pt>
                <c:pt idx="3">
                  <c:v>Keswick Hospital (-)</c:v>
                </c:pt>
                <c:pt idx="4">
                  <c:v>Penrith Hospital (-)</c:v>
                </c:pt>
                <c:pt idx="5">
                  <c:v>Brampton Hospital (-)</c:v>
                </c:pt>
                <c:pt idx="6">
                  <c:v>West Cumberland Hospital (167)</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(515)</c:v>
                </c:pt>
                <c:pt idx="1">
                  <c:v>Workington Community Hospital (-)</c:v>
                </c:pt>
                <c:pt idx="2">
                  <c:v>Cumberland Infirmary (338)</c:v>
                </c:pt>
                <c:pt idx="3">
                  <c:v>Keswick Hospital (-)</c:v>
                </c:pt>
                <c:pt idx="4">
                  <c:v>Penrith Hospital (-)</c:v>
                </c:pt>
                <c:pt idx="5">
                  <c:v>Brampton Hospital (-)</c:v>
                </c:pt>
                <c:pt idx="6">
                  <c:v>West Cumberland Hospital (167)</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(515)</c:v>
                </c:pt>
                <c:pt idx="1">
                  <c:v>Workington Community Hospital (-)</c:v>
                </c:pt>
                <c:pt idx="2">
                  <c:v>Cumberland Infirmary (338)</c:v>
                </c:pt>
                <c:pt idx="3">
                  <c:v>Keswick Hospital (-)</c:v>
                </c:pt>
                <c:pt idx="4">
                  <c:v>Penrith Hospital (-)</c:v>
                </c:pt>
                <c:pt idx="5">
                  <c:v>Brampton Hospital (-)</c:v>
                </c:pt>
                <c:pt idx="6">
                  <c:v>West Cumberland Hospital (167)</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(515)</c:v>
                </c:pt>
                <c:pt idx="1">
                  <c:v>Workington Community Hospital (-)</c:v>
                </c:pt>
                <c:pt idx="2">
                  <c:v>Cumberland Infirmary (338)</c:v>
                </c:pt>
                <c:pt idx="3">
                  <c:v>Keswick Hospital (-)</c:v>
                </c:pt>
                <c:pt idx="4">
                  <c:v>Penrith Hospital (-)</c:v>
                </c:pt>
                <c:pt idx="5">
                  <c:v>Brampton Hospital (-)</c:v>
                </c:pt>
                <c:pt idx="6">
                  <c:v>West Cumberland Hospital (167)</c:v>
                </c:pt>
                <c:pt idx="7">
                  <c:v>Cockermouth Hospital (-)</c:v>
                </c:pt>
              </c:strCache>
            </c:strRef>
          </c:cat>
          <c:val>
            <c:numRef>
              <c:f>Sheet1!$G$2:$G$9</c:f>
              <c:numCache>
                <c:formatCode>0.0;;</c:formatCode>
                <c:ptCount val="8"/>
                <c:pt idx="0">
                  <c:v>8.9844693257948869</c:v>
                </c:pt>
                <c:pt idx="1">
                  <c:v>0</c:v>
                </c:pt>
                <c:pt idx="2">
                  <c:v>8.8830571746076661</c:v>
                </c:pt>
                <c:pt idx="3">
                  <c:v>0</c:v>
                </c:pt>
                <c:pt idx="4">
                  <c:v>0</c:v>
                </c:pt>
                <c:pt idx="5">
                  <c:v>0</c:v>
                </c:pt>
                <c:pt idx="6">
                  <c:v>9.2031099482383336</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(515)</c:v>
                </c:pt>
                <c:pt idx="1">
                  <c:v>Workington Community Hospital (-)</c:v>
                </c:pt>
                <c:pt idx="2">
                  <c:v>Cumberland Infirmary (338)</c:v>
                </c:pt>
                <c:pt idx="3">
                  <c:v>Keswick Hospital (-)</c:v>
                </c:pt>
                <c:pt idx="4">
                  <c:v>Penrith Hospital (-)</c:v>
                </c:pt>
                <c:pt idx="5">
                  <c:v>Brampton Hospital (-)</c:v>
                </c:pt>
                <c:pt idx="6">
                  <c:v>West Cumberland Hospital (167)</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(515)</c:v>
                </c:pt>
                <c:pt idx="1">
                  <c:v>Workington Community Hospital (-)</c:v>
                </c:pt>
                <c:pt idx="2">
                  <c:v>Cumberland Infirmary (338)</c:v>
                </c:pt>
                <c:pt idx="3">
                  <c:v>Keswick Hospital (-)</c:v>
                </c:pt>
                <c:pt idx="4">
                  <c:v>Penrith Hospital (-)</c:v>
                </c:pt>
                <c:pt idx="5">
                  <c:v>Brampton Hospital (-)</c:v>
                </c:pt>
                <c:pt idx="6">
                  <c:v>West Cumberland Hospital (167)</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(515)</c:v>
                </c:pt>
                <c:pt idx="1">
                  <c:v>Workington Community Hospital (-)</c:v>
                </c:pt>
                <c:pt idx="2">
                  <c:v>Cumberland Infirmary (338)</c:v>
                </c:pt>
                <c:pt idx="3">
                  <c:v>Keswick Hospital (-)</c:v>
                </c:pt>
                <c:pt idx="4">
                  <c:v>Penrith Hospital (-)</c:v>
                </c:pt>
                <c:pt idx="5">
                  <c:v>Brampton Hospital (-)</c:v>
                </c:pt>
                <c:pt idx="6">
                  <c:v>West Cumberland Hospital (167)</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1.0155306742051131</c:v>
                </c:pt>
                <c:pt idx="1">
                  <c:v>0</c:v>
                </c:pt>
                <c:pt idx="2">
                  <c:v>1.1169428253923339</c:v>
                </c:pt>
                <c:pt idx="3">
                  <c:v>0</c:v>
                </c:pt>
                <c:pt idx="4">
                  <c:v>0</c:v>
                </c:pt>
                <c:pt idx="5">
                  <c:v>0</c:v>
                </c:pt>
                <c:pt idx="6">
                  <c:v>0.79689005176166638</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(507)</c:v>
                </c:pt>
                <c:pt idx="1">
                  <c:v>Workington Community Hospital (-)</c:v>
                </c:pt>
                <c:pt idx="2">
                  <c:v>Cumberland Infirmary (331)</c:v>
                </c:pt>
                <c:pt idx="3">
                  <c:v>Keswick Hospital (-)</c:v>
                </c:pt>
                <c:pt idx="4">
                  <c:v>Penrith Hospital (-)</c:v>
                </c:pt>
                <c:pt idx="5">
                  <c:v>Brampton Hospital (-)</c:v>
                </c:pt>
                <c:pt idx="6">
                  <c:v>West Cumberland Hospital (167)</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(507)</c:v>
                </c:pt>
                <c:pt idx="1">
                  <c:v>Workington Community Hospital (-)</c:v>
                </c:pt>
                <c:pt idx="2">
                  <c:v>Cumberland Infirmary (331)</c:v>
                </c:pt>
                <c:pt idx="3">
                  <c:v>Keswick Hospital (-)</c:v>
                </c:pt>
                <c:pt idx="4">
                  <c:v>Penrith Hospital (-)</c:v>
                </c:pt>
                <c:pt idx="5">
                  <c:v>Brampton Hospital (-)</c:v>
                </c:pt>
                <c:pt idx="6">
                  <c:v>West Cumberland Hospital (167)</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(507)</c:v>
                </c:pt>
                <c:pt idx="1">
                  <c:v>Workington Community Hospital (-)</c:v>
                </c:pt>
                <c:pt idx="2">
                  <c:v>Cumberland Infirmary (331)</c:v>
                </c:pt>
                <c:pt idx="3">
                  <c:v>Keswick Hospital (-)</c:v>
                </c:pt>
                <c:pt idx="4">
                  <c:v>Penrith Hospital (-)</c:v>
                </c:pt>
                <c:pt idx="5">
                  <c:v>Brampton Hospital (-)</c:v>
                </c:pt>
                <c:pt idx="6">
                  <c:v>West Cumberland Hospital (167)</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(507)</c:v>
                </c:pt>
                <c:pt idx="1">
                  <c:v>Workington Community Hospital (-)</c:v>
                </c:pt>
                <c:pt idx="2">
                  <c:v>Cumberland Infirmary (331)</c:v>
                </c:pt>
                <c:pt idx="3">
                  <c:v>Keswick Hospital (-)</c:v>
                </c:pt>
                <c:pt idx="4">
                  <c:v>Penrith Hospital (-)</c:v>
                </c:pt>
                <c:pt idx="5">
                  <c:v>Brampton Hospital (-)</c:v>
                </c:pt>
                <c:pt idx="6">
                  <c:v>West Cumberland Hospital (167)</c:v>
                </c:pt>
                <c:pt idx="7">
                  <c:v>Cockermouth Hospital (-)</c:v>
                </c:pt>
              </c:strCache>
            </c:strRef>
          </c:cat>
          <c:val>
            <c:numRef>
              <c:f>Sheet1!$G$2:$G$9</c:f>
              <c:numCache>
                <c:formatCode>0.0;;</c:formatCode>
                <c:ptCount val="8"/>
                <c:pt idx="0">
                  <c:v>8.8170005721057496</c:v>
                </c:pt>
                <c:pt idx="1">
                  <c:v>0</c:v>
                </c:pt>
                <c:pt idx="2">
                  <c:v>8.715842463431752</c:v>
                </c:pt>
                <c:pt idx="3">
                  <c:v>0</c:v>
                </c:pt>
                <c:pt idx="4">
                  <c:v>0</c:v>
                </c:pt>
                <c:pt idx="5">
                  <c:v>0</c:v>
                </c:pt>
                <c:pt idx="6">
                  <c:v>8.8617705822838975</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(507)</c:v>
                </c:pt>
                <c:pt idx="1">
                  <c:v>Workington Community Hospital (-)</c:v>
                </c:pt>
                <c:pt idx="2">
                  <c:v>Cumberland Infirmary (331)</c:v>
                </c:pt>
                <c:pt idx="3">
                  <c:v>Keswick Hospital (-)</c:v>
                </c:pt>
                <c:pt idx="4">
                  <c:v>Penrith Hospital (-)</c:v>
                </c:pt>
                <c:pt idx="5">
                  <c:v>Brampton Hospital (-)</c:v>
                </c:pt>
                <c:pt idx="6">
                  <c:v>West Cumberland Hospital (167)</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(507)</c:v>
                </c:pt>
                <c:pt idx="1">
                  <c:v>Workington Community Hospital (-)</c:v>
                </c:pt>
                <c:pt idx="2">
                  <c:v>Cumberland Infirmary (331)</c:v>
                </c:pt>
                <c:pt idx="3">
                  <c:v>Keswick Hospital (-)</c:v>
                </c:pt>
                <c:pt idx="4">
                  <c:v>Penrith Hospital (-)</c:v>
                </c:pt>
                <c:pt idx="5">
                  <c:v>Brampton Hospital (-)</c:v>
                </c:pt>
                <c:pt idx="6">
                  <c:v>West Cumberland Hospital (167)</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(507)</c:v>
                </c:pt>
                <c:pt idx="1">
                  <c:v>Workington Community Hospital (-)</c:v>
                </c:pt>
                <c:pt idx="2">
                  <c:v>Cumberland Infirmary (331)</c:v>
                </c:pt>
                <c:pt idx="3">
                  <c:v>Keswick Hospital (-)</c:v>
                </c:pt>
                <c:pt idx="4">
                  <c:v>Penrith Hospital (-)</c:v>
                </c:pt>
                <c:pt idx="5">
                  <c:v>Brampton Hospital (-)</c:v>
                </c:pt>
                <c:pt idx="6">
                  <c:v>West Cumberland Hospital (167)</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1.1829994278942504</c:v>
                </c:pt>
                <c:pt idx="1">
                  <c:v>0</c:v>
                </c:pt>
                <c:pt idx="2">
                  <c:v>1.284157536568248</c:v>
                </c:pt>
                <c:pt idx="3">
                  <c:v>0</c:v>
                </c:pt>
                <c:pt idx="4">
                  <c:v>0</c:v>
                </c:pt>
                <c:pt idx="5">
                  <c:v>0</c:v>
                </c:pt>
                <c:pt idx="6">
                  <c:v>1.1382294177161025</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(482)</c:v>
                </c:pt>
                <c:pt idx="1">
                  <c:v>Workington Community Hospital (-)</c:v>
                </c:pt>
                <c:pt idx="2">
                  <c:v>Cumberland Infirmary (314)</c:v>
                </c:pt>
                <c:pt idx="3">
                  <c:v>Keswick Hospital (-)</c:v>
                </c:pt>
                <c:pt idx="4">
                  <c:v>Penrith Hospital (-)</c:v>
                </c:pt>
                <c:pt idx="5">
                  <c:v>Brampton Hospital (-)</c:v>
                </c:pt>
                <c:pt idx="6">
                  <c:v>West Cumberland Hospital (159)</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(482)</c:v>
                </c:pt>
                <c:pt idx="1">
                  <c:v>Workington Community Hospital (-)</c:v>
                </c:pt>
                <c:pt idx="2">
                  <c:v>Cumberland Infirmary (314)</c:v>
                </c:pt>
                <c:pt idx="3">
                  <c:v>Keswick Hospital (-)</c:v>
                </c:pt>
                <c:pt idx="4">
                  <c:v>Penrith Hospital (-)</c:v>
                </c:pt>
                <c:pt idx="5">
                  <c:v>Brampton Hospital (-)</c:v>
                </c:pt>
                <c:pt idx="6">
                  <c:v>West Cumberland Hospital (159)</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(482)</c:v>
                </c:pt>
                <c:pt idx="1">
                  <c:v>Workington Community Hospital (-)</c:v>
                </c:pt>
                <c:pt idx="2">
                  <c:v>Cumberland Infirmary (314)</c:v>
                </c:pt>
                <c:pt idx="3">
                  <c:v>Keswick Hospital (-)</c:v>
                </c:pt>
                <c:pt idx="4">
                  <c:v>Penrith Hospital (-)</c:v>
                </c:pt>
                <c:pt idx="5">
                  <c:v>Brampton Hospital (-)</c:v>
                </c:pt>
                <c:pt idx="6">
                  <c:v>West Cumberland Hospital (159)</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(482)</c:v>
                </c:pt>
                <c:pt idx="1">
                  <c:v>Workington Community Hospital (-)</c:v>
                </c:pt>
                <c:pt idx="2">
                  <c:v>Cumberland Infirmary (314)</c:v>
                </c:pt>
                <c:pt idx="3">
                  <c:v>Keswick Hospital (-)</c:v>
                </c:pt>
                <c:pt idx="4">
                  <c:v>Penrith Hospital (-)</c:v>
                </c:pt>
                <c:pt idx="5">
                  <c:v>Brampton Hospital (-)</c:v>
                </c:pt>
                <c:pt idx="6">
                  <c:v>West Cumberland Hospital (159)</c:v>
                </c:pt>
                <c:pt idx="7">
                  <c:v>Cockermouth Hospital (-)</c:v>
                </c:pt>
              </c:strCache>
            </c:strRef>
          </c:cat>
          <c:val>
            <c:numRef>
              <c:f>Sheet1!$G$2:$G$9</c:f>
              <c:numCache>
                <c:formatCode>0.0;;</c:formatCode>
                <c:ptCount val="8"/>
                <c:pt idx="0">
                  <c:v>8.8923593551158895</c:v>
                </c:pt>
                <c:pt idx="1">
                  <c:v>0</c:v>
                </c:pt>
                <c:pt idx="2">
                  <c:v>8.8700135212872802</c:v>
                </c:pt>
                <c:pt idx="3">
                  <c:v>0</c:v>
                </c:pt>
                <c:pt idx="4">
                  <c:v>0</c:v>
                </c:pt>
                <c:pt idx="5">
                  <c:v>0</c:v>
                </c:pt>
                <c:pt idx="6">
                  <c:v>8.8841814955053202</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(482)</c:v>
                </c:pt>
                <c:pt idx="1">
                  <c:v>Workington Community Hospital (-)</c:v>
                </c:pt>
                <c:pt idx="2">
                  <c:v>Cumberland Infirmary (314)</c:v>
                </c:pt>
                <c:pt idx="3">
                  <c:v>Keswick Hospital (-)</c:v>
                </c:pt>
                <c:pt idx="4">
                  <c:v>Penrith Hospital (-)</c:v>
                </c:pt>
                <c:pt idx="5">
                  <c:v>Brampton Hospital (-)</c:v>
                </c:pt>
                <c:pt idx="6">
                  <c:v>West Cumberland Hospital (159)</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(482)</c:v>
                </c:pt>
                <c:pt idx="1">
                  <c:v>Workington Community Hospital (-)</c:v>
                </c:pt>
                <c:pt idx="2">
                  <c:v>Cumberland Infirmary (314)</c:v>
                </c:pt>
                <c:pt idx="3">
                  <c:v>Keswick Hospital (-)</c:v>
                </c:pt>
                <c:pt idx="4">
                  <c:v>Penrith Hospital (-)</c:v>
                </c:pt>
                <c:pt idx="5">
                  <c:v>Brampton Hospital (-)</c:v>
                </c:pt>
                <c:pt idx="6">
                  <c:v>West Cumberland Hospital (159)</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(482)</c:v>
                </c:pt>
                <c:pt idx="1">
                  <c:v>Workington Community Hospital (-)</c:v>
                </c:pt>
                <c:pt idx="2">
                  <c:v>Cumberland Infirmary (314)</c:v>
                </c:pt>
                <c:pt idx="3">
                  <c:v>Keswick Hospital (-)</c:v>
                </c:pt>
                <c:pt idx="4">
                  <c:v>Penrith Hospital (-)</c:v>
                </c:pt>
                <c:pt idx="5">
                  <c:v>Brampton Hospital (-)</c:v>
                </c:pt>
                <c:pt idx="6">
                  <c:v>West Cumberland Hospital (159)</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1.1076406448841105</c:v>
                </c:pt>
                <c:pt idx="1">
                  <c:v>0</c:v>
                </c:pt>
                <c:pt idx="2">
                  <c:v>1.1299864787127198</c:v>
                </c:pt>
                <c:pt idx="3">
                  <c:v>0</c:v>
                </c:pt>
                <c:pt idx="4">
                  <c:v>0</c:v>
                </c:pt>
                <c:pt idx="5">
                  <c:v>0</c:v>
                </c:pt>
                <c:pt idx="6">
                  <c:v>1.1158185044946798</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(513)</c:v>
                </c:pt>
                <c:pt idx="1">
                  <c:v>Workington Community Hospital (-)</c:v>
                </c:pt>
                <c:pt idx="2">
                  <c:v>Cumberland Infirmary (336)</c:v>
                </c:pt>
                <c:pt idx="3">
                  <c:v>Keswick Hospital (-)</c:v>
                </c:pt>
                <c:pt idx="4">
                  <c:v>Penrith Hospital (-)</c:v>
                </c:pt>
                <c:pt idx="5">
                  <c:v>Brampton Hospital (-)</c:v>
                </c:pt>
                <c:pt idx="6">
                  <c:v>West Cumberland Hospital (167)</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(513)</c:v>
                </c:pt>
                <c:pt idx="1">
                  <c:v>Workington Community Hospital (-)</c:v>
                </c:pt>
                <c:pt idx="2">
                  <c:v>Cumberland Infirmary (336)</c:v>
                </c:pt>
                <c:pt idx="3">
                  <c:v>Keswick Hospital (-)</c:v>
                </c:pt>
                <c:pt idx="4">
                  <c:v>Penrith Hospital (-)</c:v>
                </c:pt>
                <c:pt idx="5">
                  <c:v>Brampton Hospital (-)</c:v>
                </c:pt>
                <c:pt idx="6">
                  <c:v>West Cumberland Hospital (167)</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(513)</c:v>
                </c:pt>
                <c:pt idx="1">
                  <c:v>Workington Community Hospital (-)</c:v>
                </c:pt>
                <c:pt idx="2">
                  <c:v>Cumberland Infirmary (336)</c:v>
                </c:pt>
                <c:pt idx="3">
                  <c:v>Keswick Hospital (-)</c:v>
                </c:pt>
                <c:pt idx="4">
                  <c:v>Penrith Hospital (-)</c:v>
                </c:pt>
                <c:pt idx="5">
                  <c:v>Brampton Hospital (-)</c:v>
                </c:pt>
                <c:pt idx="6">
                  <c:v>West Cumberland Hospital (167)</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(513)</c:v>
                </c:pt>
                <c:pt idx="1">
                  <c:v>Workington Community Hospital (-)</c:v>
                </c:pt>
                <c:pt idx="2">
                  <c:v>Cumberland Infirmary (336)</c:v>
                </c:pt>
                <c:pt idx="3">
                  <c:v>Keswick Hospital (-)</c:v>
                </c:pt>
                <c:pt idx="4">
                  <c:v>Penrith Hospital (-)</c:v>
                </c:pt>
                <c:pt idx="5">
                  <c:v>Brampton Hospital (-)</c:v>
                </c:pt>
                <c:pt idx="6">
                  <c:v>West Cumberland Hospital (167)</c:v>
                </c:pt>
                <c:pt idx="7">
                  <c:v>Cockermouth Hospital (-)</c:v>
                </c:pt>
              </c:strCache>
            </c:strRef>
          </c:cat>
          <c:val>
            <c:numRef>
              <c:f>Sheet1!$G$2:$G$9</c:f>
              <c:numCache>
                <c:formatCode>0.0;;</c:formatCode>
                <c:ptCount val="8"/>
                <c:pt idx="0">
                  <c:v>9.193524715365788</c:v>
                </c:pt>
                <c:pt idx="1">
                  <c:v>0</c:v>
                </c:pt>
                <c:pt idx="2">
                  <c:v>9.1790346717204105</c:v>
                </c:pt>
                <c:pt idx="3">
                  <c:v>0</c:v>
                </c:pt>
                <c:pt idx="4">
                  <c:v>0</c:v>
                </c:pt>
                <c:pt idx="5">
                  <c:v>0</c:v>
                </c:pt>
                <c:pt idx="6">
                  <c:v>9.2426735949782604</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(513)</c:v>
                </c:pt>
                <c:pt idx="1">
                  <c:v>Workington Community Hospital (-)</c:v>
                </c:pt>
                <c:pt idx="2">
                  <c:v>Cumberland Infirmary (336)</c:v>
                </c:pt>
                <c:pt idx="3">
                  <c:v>Keswick Hospital (-)</c:v>
                </c:pt>
                <c:pt idx="4">
                  <c:v>Penrith Hospital (-)</c:v>
                </c:pt>
                <c:pt idx="5">
                  <c:v>Brampton Hospital (-)</c:v>
                </c:pt>
                <c:pt idx="6">
                  <c:v>West Cumberland Hospital (167)</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(513)</c:v>
                </c:pt>
                <c:pt idx="1">
                  <c:v>Workington Community Hospital (-)</c:v>
                </c:pt>
                <c:pt idx="2">
                  <c:v>Cumberland Infirmary (336)</c:v>
                </c:pt>
                <c:pt idx="3">
                  <c:v>Keswick Hospital (-)</c:v>
                </c:pt>
                <c:pt idx="4">
                  <c:v>Penrith Hospital (-)</c:v>
                </c:pt>
                <c:pt idx="5">
                  <c:v>Brampton Hospital (-)</c:v>
                </c:pt>
                <c:pt idx="6">
                  <c:v>West Cumberland Hospital (167)</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(513)</c:v>
                </c:pt>
                <c:pt idx="1">
                  <c:v>Workington Community Hospital (-)</c:v>
                </c:pt>
                <c:pt idx="2">
                  <c:v>Cumberland Infirmary (336)</c:v>
                </c:pt>
                <c:pt idx="3">
                  <c:v>Keswick Hospital (-)</c:v>
                </c:pt>
                <c:pt idx="4">
                  <c:v>Penrith Hospital (-)</c:v>
                </c:pt>
                <c:pt idx="5">
                  <c:v>Brampton Hospital (-)</c:v>
                </c:pt>
                <c:pt idx="6">
                  <c:v>West Cumberland Hospital (167)</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0.80647528463421203</c:v>
                </c:pt>
                <c:pt idx="1">
                  <c:v>0</c:v>
                </c:pt>
                <c:pt idx="2">
                  <c:v>0.82096532827958946</c:v>
                </c:pt>
                <c:pt idx="3">
                  <c:v>0</c:v>
                </c:pt>
                <c:pt idx="4">
                  <c:v>0</c:v>
                </c:pt>
                <c:pt idx="5">
                  <c:v>0</c:v>
                </c:pt>
                <c:pt idx="6">
                  <c:v>0.75732640502173965</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(507)</c:v>
                </c:pt>
                <c:pt idx="1">
                  <c:v>Workington Community Hospital (-)</c:v>
                </c:pt>
                <c:pt idx="2">
                  <c:v>Cumberland Infirmary (332)</c:v>
                </c:pt>
                <c:pt idx="3">
                  <c:v>Keswick Hospital (-)</c:v>
                </c:pt>
                <c:pt idx="4">
                  <c:v>Penrith Hospital (-)</c:v>
                </c:pt>
                <c:pt idx="5">
                  <c:v>Brampton Hospital (-)</c:v>
                </c:pt>
                <c:pt idx="6">
                  <c:v>West Cumberland Hospital (166)</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(507)</c:v>
                </c:pt>
                <c:pt idx="1">
                  <c:v>Workington Community Hospital (-)</c:v>
                </c:pt>
                <c:pt idx="2">
                  <c:v>Cumberland Infirmary (332)</c:v>
                </c:pt>
                <c:pt idx="3">
                  <c:v>Keswick Hospital (-)</c:v>
                </c:pt>
                <c:pt idx="4">
                  <c:v>Penrith Hospital (-)</c:v>
                </c:pt>
                <c:pt idx="5">
                  <c:v>Brampton Hospital (-)</c:v>
                </c:pt>
                <c:pt idx="6">
                  <c:v>West Cumberland Hospital (166)</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(507)</c:v>
                </c:pt>
                <c:pt idx="1">
                  <c:v>Workington Community Hospital (-)</c:v>
                </c:pt>
                <c:pt idx="2">
                  <c:v>Cumberland Infirmary (332)</c:v>
                </c:pt>
                <c:pt idx="3">
                  <c:v>Keswick Hospital (-)</c:v>
                </c:pt>
                <c:pt idx="4">
                  <c:v>Penrith Hospital (-)</c:v>
                </c:pt>
                <c:pt idx="5">
                  <c:v>Brampton Hospital (-)</c:v>
                </c:pt>
                <c:pt idx="6">
                  <c:v>West Cumberland Hospital (166)</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(507)</c:v>
                </c:pt>
                <c:pt idx="1">
                  <c:v>Workington Community Hospital (-)</c:v>
                </c:pt>
                <c:pt idx="2">
                  <c:v>Cumberland Infirmary (332)</c:v>
                </c:pt>
                <c:pt idx="3">
                  <c:v>Keswick Hospital (-)</c:v>
                </c:pt>
                <c:pt idx="4">
                  <c:v>Penrith Hospital (-)</c:v>
                </c:pt>
                <c:pt idx="5">
                  <c:v>Brampton Hospital (-)</c:v>
                </c:pt>
                <c:pt idx="6">
                  <c:v>West Cumberland Hospital (166)</c:v>
                </c:pt>
                <c:pt idx="7">
                  <c:v>Cockermouth Hospital (-)</c:v>
                </c:pt>
              </c:strCache>
            </c:strRef>
          </c:cat>
          <c:val>
            <c:numRef>
              <c:f>Sheet1!$G$2:$G$9</c:f>
              <c:numCache>
                <c:formatCode>0.0;;</c:formatCode>
                <c:ptCount val="8"/>
                <c:pt idx="0">
                  <c:v>8.9992980291332696</c:v>
                </c:pt>
                <c:pt idx="1">
                  <c:v>0</c:v>
                </c:pt>
                <c:pt idx="2">
                  <c:v>8.8893879258344768</c:v>
                </c:pt>
                <c:pt idx="3">
                  <c:v>0</c:v>
                </c:pt>
                <c:pt idx="4">
                  <c:v>0</c:v>
                </c:pt>
                <c:pt idx="5">
                  <c:v>0</c:v>
                </c:pt>
                <c:pt idx="6">
                  <c:v>9.0471200473770192</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(507)</c:v>
                </c:pt>
                <c:pt idx="1">
                  <c:v>Workington Community Hospital (-)</c:v>
                </c:pt>
                <c:pt idx="2">
                  <c:v>Cumberland Infirmary (332)</c:v>
                </c:pt>
                <c:pt idx="3">
                  <c:v>Keswick Hospital (-)</c:v>
                </c:pt>
                <c:pt idx="4">
                  <c:v>Penrith Hospital (-)</c:v>
                </c:pt>
                <c:pt idx="5">
                  <c:v>Brampton Hospital (-)</c:v>
                </c:pt>
                <c:pt idx="6">
                  <c:v>West Cumberland Hospital (166)</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(507)</c:v>
                </c:pt>
                <c:pt idx="1">
                  <c:v>Workington Community Hospital (-)</c:v>
                </c:pt>
                <c:pt idx="2">
                  <c:v>Cumberland Infirmary (332)</c:v>
                </c:pt>
                <c:pt idx="3">
                  <c:v>Keswick Hospital (-)</c:v>
                </c:pt>
                <c:pt idx="4">
                  <c:v>Penrith Hospital (-)</c:v>
                </c:pt>
                <c:pt idx="5">
                  <c:v>Brampton Hospital (-)</c:v>
                </c:pt>
                <c:pt idx="6">
                  <c:v>West Cumberland Hospital (166)</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(507)</c:v>
                </c:pt>
                <c:pt idx="1">
                  <c:v>Workington Community Hospital (-)</c:v>
                </c:pt>
                <c:pt idx="2">
                  <c:v>Cumberland Infirmary (332)</c:v>
                </c:pt>
                <c:pt idx="3">
                  <c:v>Keswick Hospital (-)</c:v>
                </c:pt>
                <c:pt idx="4">
                  <c:v>Penrith Hospital (-)</c:v>
                </c:pt>
                <c:pt idx="5">
                  <c:v>Brampton Hospital (-)</c:v>
                </c:pt>
                <c:pt idx="6">
                  <c:v>West Cumberland Hospital (166)</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1.0007019708667304</c:v>
                </c:pt>
                <c:pt idx="1">
                  <c:v>0</c:v>
                </c:pt>
                <c:pt idx="2">
                  <c:v>1.1106120741655232</c:v>
                </c:pt>
                <c:pt idx="3">
                  <c:v>0</c:v>
                </c:pt>
                <c:pt idx="4">
                  <c:v>0</c:v>
                </c:pt>
                <c:pt idx="5">
                  <c:v>0</c:v>
                </c:pt>
                <c:pt idx="6">
                  <c:v>0.95287995262298075</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(508)</c:v>
                </c:pt>
                <c:pt idx="1">
                  <c:v>Workington Community Hospital (-)</c:v>
                </c:pt>
                <c:pt idx="2">
                  <c:v>Cumberland Infirmary (333)</c:v>
                </c:pt>
                <c:pt idx="3">
                  <c:v>Keswick Hospital (-)</c:v>
                </c:pt>
                <c:pt idx="4">
                  <c:v>Penrith Hospital (-)</c:v>
                </c:pt>
                <c:pt idx="5">
                  <c:v>Brampton Hospital (-)</c:v>
                </c:pt>
                <c:pt idx="6">
                  <c:v>West Cumberland Hospital (165)</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(508)</c:v>
                </c:pt>
                <c:pt idx="1">
                  <c:v>Workington Community Hospital (-)</c:v>
                </c:pt>
                <c:pt idx="2">
                  <c:v>Cumberland Infirmary (333)</c:v>
                </c:pt>
                <c:pt idx="3">
                  <c:v>Keswick Hospital (-)</c:v>
                </c:pt>
                <c:pt idx="4">
                  <c:v>Penrith Hospital (-)</c:v>
                </c:pt>
                <c:pt idx="5">
                  <c:v>Brampton Hospital (-)</c:v>
                </c:pt>
                <c:pt idx="6">
                  <c:v>West Cumberland Hospital (165)</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(508)</c:v>
                </c:pt>
                <c:pt idx="1">
                  <c:v>Workington Community Hospital (-)</c:v>
                </c:pt>
                <c:pt idx="2">
                  <c:v>Cumberland Infirmary (333)</c:v>
                </c:pt>
                <c:pt idx="3">
                  <c:v>Keswick Hospital (-)</c:v>
                </c:pt>
                <c:pt idx="4">
                  <c:v>Penrith Hospital (-)</c:v>
                </c:pt>
                <c:pt idx="5">
                  <c:v>Brampton Hospital (-)</c:v>
                </c:pt>
                <c:pt idx="6">
                  <c:v>West Cumberland Hospital (165)</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(508)</c:v>
                </c:pt>
                <c:pt idx="1">
                  <c:v>Workington Community Hospital (-)</c:v>
                </c:pt>
                <c:pt idx="2">
                  <c:v>Cumberland Infirmary (333)</c:v>
                </c:pt>
                <c:pt idx="3">
                  <c:v>Keswick Hospital (-)</c:v>
                </c:pt>
                <c:pt idx="4">
                  <c:v>Penrith Hospital (-)</c:v>
                </c:pt>
                <c:pt idx="5">
                  <c:v>Brampton Hospital (-)</c:v>
                </c:pt>
                <c:pt idx="6">
                  <c:v>West Cumberland Hospital (165)</c:v>
                </c:pt>
                <c:pt idx="7">
                  <c:v>Cockermouth Hospital (-)</c:v>
                </c:pt>
              </c:strCache>
            </c:strRef>
          </c:cat>
          <c:val>
            <c:numRef>
              <c:f>Sheet1!$G$2:$G$9</c:f>
              <c:numCache>
                <c:formatCode>0.0;;</c:formatCode>
                <c:ptCount val="8"/>
                <c:pt idx="0">
                  <c:v>7.6737421643586936</c:v>
                </c:pt>
                <c:pt idx="1">
                  <c:v>0</c:v>
                </c:pt>
                <c:pt idx="2">
                  <c:v>7.6384075750296319</c:v>
                </c:pt>
                <c:pt idx="3">
                  <c:v>0</c:v>
                </c:pt>
                <c:pt idx="4">
                  <c:v>0</c:v>
                </c:pt>
                <c:pt idx="5">
                  <c:v>0</c:v>
                </c:pt>
                <c:pt idx="6">
                  <c:v>7.602134630823814</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(508)</c:v>
                </c:pt>
                <c:pt idx="1">
                  <c:v>Workington Community Hospital (-)</c:v>
                </c:pt>
                <c:pt idx="2">
                  <c:v>Cumberland Infirmary (333)</c:v>
                </c:pt>
                <c:pt idx="3">
                  <c:v>Keswick Hospital (-)</c:v>
                </c:pt>
                <c:pt idx="4">
                  <c:v>Penrith Hospital (-)</c:v>
                </c:pt>
                <c:pt idx="5">
                  <c:v>Brampton Hospital (-)</c:v>
                </c:pt>
                <c:pt idx="6">
                  <c:v>West Cumberland Hospital (165)</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(508)</c:v>
                </c:pt>
                <c:pt idx="1">
                  <c:v>Workington Community Hospital (-)</c:v>
                </c:pt>
                <c:pt idx="2">
                  <c:v>Cumberland Infirmary (333)</c:v>
                </c:pt>
                <c:pt idx="3">
                  <c:v>Keswick Hospital (-)</c:v>
                </c:pt>
                <c:pt idx="4">
                  <c:v>Penrith Hospital (-)</c:v>
                </c:pt>
                <c:pt idx="5">
                  <c:v>Brampton Hospital (-)</c:v>
                </c:pt>
                <c:pt idx="6">
                  <c:v>West Cumberland Hospital (165)</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(508)</c:v>
                </c:pt>
                <c:pt idx="1">
                  <c:v>Workington Community Hospital (-)</c:v>
                </c:pt>
                <c:pt idx="2">
                  <c:v>Cumberland Infirmary (333)</c:v>
                </c:pt>
                <c:pt idx="3">
                  <c:v>Keswick Hospital (-)</c:v>
                </c:pt>
                <c:pt idx="4">
                  <c:v>Penrith Hospital (-)</c:v>
                </c:pt>
                <c:pt idx="5">
                  <c:v>Brampton Hospital (-)</c:v>
                </c:pt>
                <c:pt idx="6">
                  <c:v>West Cumberland Hospital (165)</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2.3262578356413064</c:v>
                </c:pt>
                <c:pt idx="1">
                  <c:v>0</c:v>
                </c:pt>
                <c:pt idx="2">
                  <c:v>2.3615924249703681</c:v>
                </c:pt>
                <c:pt idx="3">
                  <c:v>0</c:v>
                </c:pt>
                <c:pt idx="4">
                  <c:v>0</c:v>
                </c:pt>
                <c:pt idx="5">
                  <c:v>0</c:v>
                </c:pt>
                <c:pt idx="6">
                  <c:v>2.397865369176186</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(461)</c:v>
                </c:pt>
                <c:pt idx="1">
                  <c:v>Workington Community Hospital (-)</c:v>
                </c:pt>
                <c:pt idx="2">
                  <c:v>Cumberland Infirmary (300)</c:v>
                </c:pt>
                <c:pt idx="3">
                  <c:v>Keswick Hospital (-)</c:v>
                </c:pt>
                <c:pt idx="4">
                  <c:v>Penrith Hospital (-)</c:v>
                </c:pt>
                <c:pt idx="5">
                  <c:v>Brampton Hospital (-)</c:v>
                </c:pt>
                <c:pt idx="6">
                  <c:v>West Cumberland Hospital (151)</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(461)</c:v>
                </c:pt>
                <c:pt idx="1">
                  <c:v>Workington Community Hospital (-)</c:v>
                </c:pt>
                <c:pt idx="2">
                  <c:v>Cumberland Infirmary (300)</c:v>
                </c:pt>
                <c:pt idx="3">
                  <c:v>Keswick Hospital (-)</c:v>
                </c:pt>
                <c:pt idx="4">
                  <c:v>Penrith Hospital (-)</c:v>
                </c:pt>
                <c:pt idx="5">
                  <c:v>Brampton Hospital (-)</c:v>
                </c:pt>
                <c:pt idx="6">
                  <c:v>West Cumberland Hospital (151)</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(461)</c:v>
                </c:pt>
                <c:pt idx="1">
                  <c:v>Workington Community Hospital (-)</c:v>
                </c:pt>
                <c:pt idx="2">
                  <c:v>Cumberland Infirmary (300)</c:v>
                </c:pt>
                <c:pt idx="3">
                  <c:v>Keswick Hospital (-)</c:v>
                </c:pt>
                <c:pt idx="4">
                  <c:v>Penrith Hospital (-)</c:v>
                </c:pt>
                <c:pt idx="5">
                  <c:v>Brampton Hospital (-)</c:v>
                </c:pt>
                <c:pt idx="6">
                  <c:v>West Cumberland Hospital (151)</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(461)</c:v>
                </c:pt>
                <c:pt idx="1">
                  <c:v>Workington Community Hospital (-)</c:v>
                </c:pt>
                <c:pt idx="2">
                  <c:v>Cumberland Infirmary (300)</c:v>
                </c:pt>
                <c:pt idx="3">
                  <c:v>Keswick Hospital (-)</c:v>
                </c:pt>
                <c:pt idx="4">
                  <c:v>Penrith Hospital (-)</c:v>
                </c:pt>
                <c:pt idx="5">
                  <c:v>Brampton Hospital (-)</c:v>
                </c:pt>
                <c:pt idx="6">
                  <c:v>West Cumberland Hospital (151)</c:v>
                </c:pt>
                <c:pt idx="7">
                  <c:v>Cockermouth Hospital (-)</c:v>
                </c:pt>
              </c:strCache>
            </c:strRef>
          </c:cat>
          <c:val>
            <c:numRef>
              <c:f>Sheet1!$G$2:$G$9</c:f>
              <c:numCache>
                <c:formatCode>0.0;;</c:formatCode>
                <c:ptCount val="8"/>
                <c:pt idx="0">
                  <c:v>7.7861788994685321</c:v>
                </c:pt>
                <c:pt idx="1">
                  <c:v>0</c:v>
                </c:pt>
                <c:pt idx="2">
                  <c:v>7.65891648856448</c:v>
                </c:pt>
                <c:pt idx="3">
                  <c:v>0</c:v>
                </c:pt>
                <c:pt idx="4">
                  <c:v>0</c:v>
                </c:pt>
                <c:pt idx="5">
                  <c:v>0</c:v>
                </c:pt>
                <c:pt idx="6">
                  <c:v>7.965314283045819</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(461)</c:v>
                </c:pt>
                <c:pt idx="1">
                  <c:v>Workington Community Hospital (-)</c:v>
                </c:pt>
                <c:pt idx="2">
                  <c:v>Cumberland Infirmary (300)</c:v>
                </c:pt>
                <c:pt idx="3">
                  <c:v>Keswick Hospital (-)</c:v>
                </c:pt>
                <c:pt idx="4">
                  <c:v>Penrith Hospital (-)</c:v>
                </c:pt>
                <c:pt idx="5">
                  <c:v>Brampton Hospital (-)</c:v>
                </c:pt>
                <c:pt idx="6">
                  <c:v>West Cumberland Hospital (151)</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(461)</c:v>
                </c:pt>
                <c:pt idx="1">
                  <c:v>Workington Community Hospital (-)</c:v>
                </c:pt>
                <c:pt idx="2">
                  <c:v>Cumberland Infirmary (300)</c:v>
                </c:pt>
                <c:pt idx="3">
                  <c:v>Keswick Hospital (-)</c:v>
                </c:pt>
                <c:pt idx="4">
                  <c:v>Penrith Hospital (-)</c:v>
                </c:pt>
                <c:pt idx="5">
                  <c:v>Brampton Hospital (-)</c:v>
                </c:pt>
                <c:pt idx="6">
                  <c:v>West Cumberland Hospital (151)</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(461)</c:v>
                </c:pt>
                <c:pt idx="1">
                  <c:v>Workington Community Hospital (-)</c:v>
                </c:pt>
                <c:pt idx="2">
                  <c:v>Cumberland Infirmary (300)</c:v>
                </c:pt>
                <c:pt idx="3">
                  <c:v>Keswick Hospital (-)</c:v>
                </c:pt>
                <c:pt idx="4">
                  <c:v>Penrith Hospital (-)</c:v>
                </c:pt>
                <c:pt idx="5">
                  <c:v>Brampton Hospital (-)</c:v>
                </c:pt>
                <c:pt idx="6">
                  <c:v>West Cumberland Hospital (151)</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2.2138211005314679</c:v>
                </c:pt>
                <c:pt idx="1">
                  <c:v>0</c:v>
                </c:pt>
                <c:pt idx="2">
                  <c:v>2.34108351143552</c:v>
                </c:pt>
                <c:pt idx="3">
                  <c:v>0</c:v>
                </c:pt>
                <c:pt idx="4">
                  <c:v>0</c:v>
                </c:pt>
                <c:pt idx="5">
                  <c:v>0</c:v>
                </c:pt>
                <c:pt idx="6">
                  <c:v>2.034685716954181</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(487)</c:v>
                </c:pt>
                <c:pt idx="1">
                  <c:v>Workington Community Hospital (-)</c:v>
                </c:pt>
                <c:pt idx="2">
                  <c:v>Cumberland Infirmary (318)</c:v>
                </c:pt>
                <c:pt idx="3">
                  <c:v>Keswick Hospital (-)</c:v>
                </c:pt>
                <c:pt idx="4">
                  <c:v>Penrith Hospital (-)</c:v>
                </c:pt>
                <c:pt idx="5">
                  <c:v>Brampton Hospital (-)</c:v>
                </c:pt>
                <c:pt idx="6">
                  <c:v>West Cumberland Hospital (159)</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(487)</c:v>
                </c:pt>
                <c:pt idx="1">
                  <c:v>Workington Community Hospital (-)</c:v>
                </c:pt>
                <c:pt idx="2">
                  <c:v>Cumberland Infirmary (318)</c:v>
                </c:pt>
                <c:pt idx="3">
                  <c:v>Keswick Hospital (-)</c:v>
                </c:pt>
                <c:pt idx="4">
                  <c:v>Penrith Hospital (-)</c:v>
                </c:pt>
                <c:pt idx="5">
                  <c:v>Brampton Hospital (-)</c:v>
                </c:pt>
                <c:pt idx="6">
                  <c:v>West Cumberland Hospital (159)</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(487)</c:v>
                </c:pt>
                <c:pt idx="1">
                  <c:v>Workington Community Hospital (-)</c:v>
                </c:pt>
                <c:pt idx="2">
                  <c:v>Cumberland Infirmary (318)</c:v>
                </c:pt>
                <c:pt idx="3">
                  <c:v>Keswick Hospital (-)</c:v>
                </c:pt>
                <c:pt idx="4">
                  <c:v>Penrith Hospital (-)</c:v>
                </c:pt>
                <c:pt idx="5">
                  <c:v>Brampton Hospital (-)</c:v>
                </c:pt>
                <c:pt idx="6">
                  <c:v>West Cumberland Hospital (159)</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(487)</c:v>
                </c:pt>
                <c:pt idx="1">
                  <c:v>Workington Community Hospital (-)</c:v>
                </c:pt>
                <c:pt idx="2">
                  <c:v>Cumberland Infirmary (318)</c:v>
                </c:pt>
                <c:pt idx="3">
                  <c:v>Keswick Hospital (-)</c:v>
                </c:pt>
                <c:pt idx="4">
                  <c:v>Penrith Hospital (-)</c:v>
                </c:pt>
                <c:pt idx="5">
                  <c:v>Brampton Hospital (-)</c:v>
                </c:pt>
                <c:pt idx="6">
                  <c:v>West Cumberland Hospital (159)</c:v>
                </c:pt>
                <c:pt idx="7">
                  <c:v>Cockermouth Hospital (-)</c:v>
                </c:pt>
              </c:strCache>
            </c:strRef>
          </c:cat>
          <c:val>
            <c:numRef>
              <c:f>Sheet1!$G$2:$G$9</c:f>
              <c:numCache>
                <c:formatCode>0.0;;</c:formatCode>
                <c:ptCount val="8"/>
                <c:pt idx="0">
                  <c:v>7.3032727833898514</c:v>
                </c:pt>
                <c:pt idx="1">
                  <c:v>0</c:v>
                </c:pt>
                <c:pt idx="2">
                  <c:v>7.1274798388871234</c:v>
                </c:pt>
                <c:pt idx="3">
                  <c:v>0</c:v>
                </c:pt>
                <c:pt idx="4">
                  <c:v>0</c:v>
                </c:pt>
                <c:pt idx="5">
                  <c:v>0</c:v>
                </c:pt>
                <c:pt idx="6">
                  <c:v>7.4910653596852876</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(487)</c:v>
                </c:pt>
                <c:pt idx="1">
                  <c:v>Workington Community Hospital (-)</c:v>
                </c:pt>
                <c:pt idx="2">
                  <c:v>Cumberland Infirmary (318)</c:v>
                </c:pt>
                <c:pt idx="3">
                  <c:v>Keswick Hospital (-)</c:v>
                </c:pt>
                <c:pt idx="4">
                  <c:v>Penrith Hospital (-)</c:v>
                </c:pt>
                <c:pt idx="5">
                  <c:v>Brampton Hospital (-)</c:v>
                </c:pt>
                <c:pt idx="6">
                  <c:v>West Cumberland Hospital (159)</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(487)</c:v>
                </c:pt>
                <c:pt idx="1">
                  <c:v>Workington Community Hospital (-)</c:v>
                </c:pt>
                <c:pt idx="2">
                  <c:v>Cumberland Infirmary (318)</c:v>
                </c:pt>
                <c:pt idx="3">
                  <c:v>Keswick Hospital (-)</c:v>
                </c:pt>
                <c:pt idx="4">
                  <c:v>Penrith Hospital (-)</c:v>
                </c:pt>
                <c:pt idx="5">
                  <c:v>Brampton Hospital (-)</c:v>
                </c:pt>
                <c:pt idx="6">
                  <c:v>West Cumberland Hospital (159)</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(487)</c:v>
                </c:pt>
                <c:pt idx="1">
                  <c:v>Workington Community Hospital (-)</c:v>
                </c:pt>
                <c:pt idx="2">
                  <c:v>Cumberland Infirmary (318)</c:v>
                </c:pt>
                <c:pt idx="3">
                  <c:v>Keswick Hospital (-)</c:v>
                </c:pt>
                <c:pt idx="4">
                  <c:v>Penrith Hospital (-)</c:v>
                </c:pt>
                <c:pt idx="5">
                  <c:v>Brampton Hospital (-)</c:v>
                </c:pt>
                <c:pt idx="6">
                  <c:v>West Cumberland Hospital (159)</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2.6967272166101486</c:v>
                </c:pt>
                <c:pt idx="1">
                  <c:v>0</c:v>
                </c:pt>
                <c:pt idx="2">
                  <c:v>2.8725201611128766</c:v>
                </c:pt>
                <c:pt idx="3">
                  <c:v>0</c:v>
                </c:pt>
                <c:pt idx="4">
                  <c:v>0</c:v>
                </c:pt>
                <c:pt idx="5">
                  <c:v>0</c:v>
                </c:pt>
                <c:pt idx="6">
                  <c:v>2.5089346403147124</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(499)</c:v>
                </c:pt>
                <c:pt idx="1">
                  <c:v>Workington Community Hospital (-)</c:v>
                </c:pt>
                <c:pt idx="2">
                  <c:v>Cumberland Infirmary (328)</c:v>
                </c:pt>
                <c:pt idx="3">
                  <c:v>Keswick Hospital (-)</c:v>
                </c:pt>
                <c:pt idx="4">
                  <c:v>Penrith Hospital (-)</c:v>
                </c:pt>
                <c:pt idx="5">
                  <c:v>Brampton Hospital (-)</c:v>
                </c:pt>
                <c:pt idx="6">
                  <c:v>West Cumberland Hospital (162)</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(499)</c:v>
                </c:pt>
                <c:pt idx="1">
                  <c:v>Workington Community Hospital (-)</c:v>
                </c:pt>
                <c:pt idx="2">
                  <c:v>Cumberland Infirmary (328)</c:v>
                </c:pt>
                <c:pt idx="3">
                  <c:v>Keswick Hospital (-)</c:v>
                </c:pt>
                <c:pt idx="4">
                  <c:v>Penrith Hospital (-)</c:v>
                </c:pt>
                <c:pt idx="5">
                  <c:v>Brampton Hospital (-)</c:v>
                </c:pt>
                <c:pt idx="6">
                  <c:v>West Cumberland Hospital (162)</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(499)</c:v>
                </c:pt>
                <c:pt idx="1">
                  <c:v>Workington Community Hospital (-)</c:v>
                </c:pt>
                <c:pt idx="2">
                  <c:v>Cumberland Infirmary (328)</c:v>
                </c:pt>
                <c:pt idx="3">
                  <c:v>Keswick Hospital (-)</c:v>
                </c:pt>
                <c:pt idx="4">
                  <c:v>Penrith Hospital (-)</c:v>
                </c:pt>
                <c:pt idx="5">
                  <c:v>Brampton Hospital (-)</c:v>
                </c:pt>
                <c:pt idx="6">
                  <c:v>West Cumberland Hospital (162)</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(499)</c:v>
                </c:pt>
                <c:pt idx="1">
                  <c:v>Workington Community Hospital (-)</c:v>
                </c:pt>
                <c:pt idx="2">
                  <c:v>Cumberland Infirmary (328)</c:v>
                </c:pt>
                <c:pt idx="3">
                  <c:v>Keswick Hospital (-)</c:v>
                </c:pt>
                <c:pt idx="4">
                  <c:v>Penrith Hospital (-)</c:v>
                </c:pt>
                <c:pt idx="5">
                  <c:v>Brampton Hospital (-)</c:v>
                </c:pt>
                <c:pt idx="6">
                  <c:v>West Cumberland Hospital (162)</c:v>
                </c:pt>
                <c:pt idx="7">
                  <c:v>Cockermouth Hospital (-)</c:v>
                </c:pt>
              </c:strCache>
            </c:strRef>
          </c:cat>
          <c:val>
            <c:numRef>
              <c:f>Sheet1!$G$2:$G$9</c:f>
              <c:numCache>
                <c:formatCode>0.0;;</c:formatCode>
                <c:ptCount val="8"/>
                <c:pt idx="0">
                  <c:v>9.0031648495716396</c:v>
                </c:pt>
                <c:pt idx="1">
                  <c:v>0</c:v>
                </c:pt>
                <c:pt idx="2">
                  <c:v>9.0190488861454927</c:v>
                </c:pt>
                <c:pt idx="3">
                  <c:v>0</c:v>
                </c:pt>
                <c:pt idx="4">
                  <c:v>0</c:v>
                </c:pt>
                <c:pt idx="5">
                  <c:v>0</c:v>
                </c:pt>
                <c:pt idx="6">
                  <c:v>8.9897529580940567</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(499)</c:v>
                </c:pt>
                <c:pt idx="1">
                  <c:v>Workington Community Hospital (-)</c:v>
                </c:pt>
                <c:pt idx="2">
                  <c:v>Cumberland Infirmary (328)</c:v>
                </c:pt>
                <c:pt idx="3">
                  <c:v>Keswick Hospital (-)</c:v>
                </c:pt>
                <c:pt idx="4">
                  <c:v>Penrith Hospital (-)</c:v>
                </c:pt>
                <c:pt idx="5">
                  <c:v>Brampton Hospital (-)</c:v>
                </c:pt>
                <c:pt idx="6">
                  <c:v>West Cumberland Hospital (162)</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(499)</c:v>
                </c:pt>
                <c:pt idx="1">
                  <c:v>Workington Community Hospital (-)</c:v>
                </c:pt>
                <c:pt idx="2">
                  <c:v>Cumberland Infirmary (328)</c:v>
                </c:pt>
                <c:pt idx="3">
                  <c:v>Keswick Hospital (-)</c:v>
                </c:pt>
                <c:pt idx="4">
                  <c:v>Penrith Hospital (-)</c:v>
                </c:pt>
                <c:pt idx="5">
                  <c:v>Brampton Hospital (-)</c:v>
                </c:pt>
                <c:pt idx="6">
                  <c:v>West Cumberland Hospital (162)</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(499)</c:v>
                </c:pt>
                <c:pt idx="1">
                  <c:v>Workington Community Hospital (-)</c:v>
                </c:pt>
                <c:pt idx="2">
                  <c:v>Cumberland Infirmary (328)</c:v>
                </c:pt>
                <c:pt idx="3">
                  <c:v>Keswick Hospital (-)</c:v>
                </c:pt>
                <c:pt idx="4">
                  <c:v>Penrith Hospital (-)</c:v>
                </c:pt>
                <c:pt idx="5">
                  <c:v>Brampton Hospital (-)</c:v>
                </c:pt>
                <c:pt idx="6">
                  <c:v>West Cumberland Hospital (162)</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0.99683515042836035</c:v>
                </c:pt>
                <c:pt idx="1">
                  <c:v>0</c:v>
                </c:pt>
                <c:pt idx="2">
                  <c:v>0.98095111385450728</c:v>
                </c:pt>
                <c:pt idx="3">
                  <c:v>0</c:v>
                </c:pt>
                <c:pt idx="4">
                  <c:v>0</c:v>
                </c:pt>
                <c:pt idx="5">
                  <c:v>0</c:v>
                </c:pt>
                <c:pt idx="6">
                  <c:v>1.0102470419059433</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(439)</c:v>
                </c:pt>
                <c:pt idx="1">
                  <c:v>Workington Community Hospital (-)</c:v>
                </c:pt>
                <c:pt idx="2">
                  <c:v>Cumberland Infirmary (285)</c:v>
                </c:pt>
                <c:pt idx="3">
                  <c:v>Keswick Hospital (-)</c:v>
                </c:pt>
                <c:pt idx="4">
                  <c:v>Penrith Hospital (-)</c:v>
                </c:pt>
                <c:pt idx="5">
                  <c:v>Brampton Hospital (-)</c:v>
                </c:pt>
                <c:pt idx="6">
                  <c:v>West Cumberland Hospital (145)</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(439)</c:v>
                </c:pt>
                <c:pt idx="1">
                  <c:v>Workington Community Hospital (-)</c:v>
                </c:pt>
                <c:pt idx="2">
                  <c:v>Cumberland Infirmary (285)</c:v>
                </c:pt>
                <c:pt idx="3">
                  <c:v>Keswick Hospital (-)</c:v>
                </c:pt>
                <c:pt idx="4">
                  <c:v>Penrith Hospital (-)</c:v>
                </c:pt>
                <c:pt idx="5">
                  <c:v>Brampton Hospital (-)</c:v>
                </c:pt>
                <c:pt idx="6">
                  <c:v>West Cumberland Hospital (145)</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(439)</c:v>
                </c:pt>
                <c:pt idx="1">
                  <c:v>Workington Community Hospital (-)</c:v>
                </c:pt>
                <c:pt idx="2">
                  <c:v>Cumberland Infirmary (285)</c:v>
                </c:pt>
                <c:pt idx="3">
                  <c:v>Keswick Hospital (-)</c:v>
                </c:pt>
                <c:pt idx="4">
                  <c:v>Penrith Hospital (-)</c:v>
                </c:pt>
                <c:pt idx="5">
                  <c:v>Brampton Hospital (-)</c:v>
                </c:pt>
                <c:pt idx="6">
                  <c:v>West Cumberland Hospital (145)</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(439)</c:v>
                </c:pt>
                <c:pt idx="1">
                  <c:v>Workington Community Hospital (-)</c:v>
                </c:pt>
                <c:pt idx="2">
                  <c:v>Cumberland Infirmary (285)</c:v>
                </c:pt>
                <c:pt idx="3">
                  <c:v>Keswick Hospital (-)</c:v>
                </c:pt>
                <c:pt idx="4">
                  <c:v>Penrith Hospital (-)</c:v>
                </c:pt>
                <c:pt idx="5">
                  <c:v>Brampton Hospital (-)</c:v>
                </c:pt>
                <c:pt idx="6">
                  <c:v>West Cumberland Hospital (145)</c:v>
                </c:pt>
                <c:pt idx="7">
                  <c:v>Cockermouth Hospital (-)</c:v>
                </c:pt>
              </c:strCache>
            </c:strRef>
          </c:cat>
          <c:val>
            <c:numRef>
              <c:f>Sheet1!$G$2:$G$9</c:f>
              <c:numCache>
                <c:formatCode>0.0;;</c:formatCode>
                <c:ptCount val="8"/>
                <c:pt idx="0">
                  <c:v>7.9844453953647081</c:v>
                </c:pt>
                <c:pt idx="1">
                  <c:v>0</c:v>
                </c:pt>
                <c:pt idx="2">
                  <c:v>7.9250888944963753</c:v>
                </c:pt>
                <c:pt idx="3">
                  <c:v>0</c:v>
                </c:pt>
                <c:pt idx="4">
                  <c:v>0</c:v>
                </c:pt>
                <c:pt idx="5">
                  <c:v>0</c:v>
                </c:pt>
                <c:pt idx="6">
                  <c:v>7.8807337691619148</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(439)</c:v>
                </c:pt>
                <c:pt idx="1">
                  <c:v>Workington Community Hospital (-)</c:v>
                </c:pt>
                <c:pt idx="2">
                  <c:v>Cumberland Infirmary (285)</c:v>
                </c:pt>
                <c:pt idx="3">
                  <c:v>Keswick Hospital (-)</c:v>
                </c:pt>
                <c:pt idx="4">
                  <c:v>Penrith Hospital (-)</c:v>
                </c:pt>
                <c:pt idx="5">
                  <c:v>Brampton Hospital (-)</c:v>
                </c:pt>
                <c:pt idx="6">
                  <c:v>West Cumberland Hospital (145)</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(439)</c:v>
                </c:pt>
                <c:pt idx="1">
                  <c:v>Workington Community Hospital (-)</c:v>
                </c:pt>
                <c:pt idx="2">
                  <c:v>Cumberland Infirmary (285)</c:v>
                </c:pt>
                <c:pt idx="3">
                  <c:v>Keswick Hospital (-)</c:v>
                </c:pt>
                <c:pt idx="4">
                  <c:v>Penrith Hospital (-)</c:v>
                </c:pt>
                <c:pt idx="5">
                  <c:v>Brampton Hospital (-)</c:v>
                </c:pt>
                <c:pt idx="6">
                  <c:v>West Cumberland Hospital (145)</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(439)</c:v>
                </c:pt>
                <c:pt idx="1">
                  <c:v>Workington Community Hospital (-)</c:v>
                </c:pt>
                <c:pt idx="2">
                  <c:v>Cumberland Infirmary (285)</c:v>
                </c:pt>
                <c:pt idx="3">
                  <c:v>Keswick Hospital (-)</c:v>
                </c:pt>
                <c:pt idx="4">
                  <c:v>Penrith Hospital (-)</c:v>
                </c:pt>
                <c:pt idx="5">
                  <c:v>Brampton Hospital (-)</c:v>
                </c:pt>
                <c:pt idx="6">
                  <c:v>West Cumberland Hospital (145)</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2.0155546046352919</c:v>
                </c:pt>
                <c:pt idx="1">
                  <c:v>0</c:v>
                </c:pt>
                <c:pt idx="2">
                  <c:v>2.0749111055036247</c:v>
                </c:pt>
                <c:pt idx="3">
                  <c:v>0</c:v>
                </c:pt>
                <c:pt idx="4">
                  <c:v>0</c:v>
                </c:pt>
                <c:pt idx="5">
                  <c:v>0</c:v>
                </c:pt>
                <c:pt idx="6">
                  <c:v>2.1192662308380852</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(502)</c:v>
                </c:pt>
                <c:pt idx="1">
                  <c:v>Workington Community Hospital (-)</c:v>
                </c:pt>
                <c:pt idx="2">
                  <c:v>Cumberland Infirmary (328)</c:v>
                </c:pt>
                <c:pt idx="3">
                  <c:v>Keswick Hospital (-)</c:v>
                </c:pt>
                <c:pt idx="4">
                  <c:v>Penrith Hospital (-)</c:v>
                </c:pt>
                <c:pt idx="5">
                  <c:v>Brampton Hospital (-)</c:v>
                </c:pt>
                <c:pt idx="6">
                  <c:v>West Cumberland Hospital (164)</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(502)</c:v>
                </c:pt>
                <c:pt idx="1">
                  <c:v>Workington Community Hospital (-)</c:v>
                </c:pt>
                <c:pt idx="2">
                  <c:v>Cumberland Infirmary (328)</c:v>
                </c:pt>
                <c:pt idx="3">
                  <c:v>Keswick Hospital (-)</c:v>
                </c:pt>
                <c:pt idx="4">
                  <c:v>Penrith Hospital (-)</c:v>
                </c:pt>
                <c:pt idx="5">
                  <c:v>Brampton Hospital (-)</c:v>
                </c:pt>
                <c:pt idx="6">
                  <c:v>West Cumberland Hospital (164)</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(502)</c:v>
                </c:pt>
                <c:pt idx="1">
                  <c:v>Workington Community Hospital (-)</c:v>
                </c:pt>
                <c:pt idx="2">
                  <c:v>Cumberland Infirmary (328)</c:v>
                </c:pt>
                <c:pt idx="3">
                  <c:v>Keswick Hospital (-)</c:v>
                </c:pt>
                <c:pt idx="4">
                  <c:v>Penrith Hospital (-)</c:v>
                </c:pt>
                <c:pt idx="5">
                  <c:v>Brampton Hospital (-)</c:v>
                </c:pt>
                <c:pt idx="6">
                  <c:v>West Cumberland Hospital (164)</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(502)</c:v>
                </c:pt>
                <c:pt idx="1">
                  <c:v>Workington Community Hospital (-)</c:v>
                </c:pt>
                <c:pt idx="2">
                  <c:v>Cumberland Infirmary (328)</c:v>
                </c:pt>
                <c:pt idx="3">
                  <c:v>Keswick Hospital (-)</c:v>
                </c:pt>
                <c:pt idx="4">
                  <c:v>Penrith Hospital (-)</c:v>
                </c:pt>
                <c:pt idx="5">
                  <c:v>Brampton Hospital (-)</c:v>
                </c:pt>
                <c:pt idx="6">
                  <c:v>West Cumberland Hospital (164)</c:v>
                </c:pt>
                <c:pt idx="7">
                  <c:v>Cockermouth Hospital (-)</c:v>
                </c:pt>
              </c:strCache>
            </c:strRef>
          </c:cat>
          <c:val>
            <c:numRef>
              <c:f>Sheet1!$G$2:$G$9</c:f>
              <c:numCache>
                <c:formatCode>0.0;;</c:formatCode>
                <c:ptCount val="8"/>
                <c:pt idx="0">
                  <c:v>9.4266208888567053</c:v>
                </c:pt>
                <c:pt idx="1">
                  <c:v>0</c:v>
                </c:pt>
                <c:pt idx="2">
                  <c:v>9.3257668417481945</c:v>
                </c:pt>
                <c:pt idx="3">
                  <c:v>0</c:v>
                </c:pt>
                <c:pt idx="4">
                  <c:v>0</c:v>
                </c:pt>
                <c:pt idx="5">
                  <c:v>0</c:v>
                </c:pt>
                <c:pt idx="6">
                  <c:v>9.5542142992987227</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(502)</c:v>
                </c:pt>
                <c:pt idx="1">
                  <c:v>Workington Community Hospital (-)</c:v>
                </c:pt>
                <c:pt idx="2">
                  <c:v>Cumberland Infirmary (328)</c:v>
                </c:pt>
                <c:pt idx="3">
                  <c:v>Keswick Hospital (-)</c:v>
                </c:pt>
                <c:pt idx="4">
                  <c:v>Penrith Hospital (-)</c:v>
                </c:pt>
                <c:pt idx="5">
                  <c:v>Brampton Hospital (-)</c:v>
                </c:pt>
                <c:pt idx="6">
                  <c:v>West Cumberland Hospital (164)</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(502)</c:v>
                </c:pt>
                <c:pt idx="1">
                  <c:v>Workington Community Hospital (-)</c:v>
                </c:pt>
                <c:pt idx="2">
                  <c:v>Cumberland Infirmary (328)</c:v>
                </c:pt>
                <c:pt idx="3">
                  <c:v>Keswick Hospital (-)</c:v>
                </c:pt>
                <c:pt idx="4">
                  <c:v>Penrith Hospital (-)</c:v>
                </c:pt>
                <c:pt idx="5">
                  <c:v>Brampton Hospital (-)</c:v>
                </c:pt>
                <c:pt idx="6">
                  <c:v>West Cumberland Hospital (164)</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(502)</c:v>
                </c:pt>
                <c:pt idx="1">
                  <c:v>Workington Community Hospital (-)</c:v>
                </c:pt>
                <c:pt idx="2">
                  <c:v>Cumberland Infirmary (328)</c:v>
                </c:pt>
                <c:pt idx="3">
                  <c:v>Keswick Hospital (-)</c:v>
                </c:pt>
                <c:pt idx="4">
                  <c:v>Penrith Hospital (-)</c:v>
                </c:pt>
                <c:pt idx="5">
                  <c:v>Brampton Hospital (-)</c:v>
                </c:pt>
                <c:pt idx="6">
                  <c:v>West Cumberland Hospital (164)</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0.57337911114329465</c:v>
                </c:pt>
                <c:pt idx="1">
                  <c:v>0</c:v>
                </c:pt>
                <c:pt idx="2">
                  <c:v>0.67423315825180552</c:v>
                </c:pt>
                <c:pt idx="3">
                  <c:v>0</c:v>
                </c:pt>
                <c:pt idx="4">
                  <c:v>0</c:v>
                </c:pt>
                <c:pt idx="5">
                  <c:v>0</c:v>
                </c:pt>
                <c:pt idx="6">
                  <c:v>0.44578570070127732</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(425)</c:v>
                </c:pt>
                <c:pt idx="1">
                  <c:v>Workington Community Hospital (-)</c:v>
                </c:pt>
                <c:pt idx="2">
                  <c:v>Cumberland Infirmary (277)</c:v>
                </c:pt>
                <c:pt idx="3">
                  <c:v>Keswick Hospital (-)</c:v>
                </c:pt>
                <c:pt idx="4">
                  <c:v>Penrith Hospital (-)</c:v>
                </c:pt>
                <c:pt idx="5">
                  <c:v>Brampton Hospital (-)</c:v>
                </c:pt>
                <c:pt idx="6">
                  <c:v>West Cumberland Hospital (140)</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(425)</c:v>
                </c:pt>
                <c:pt idx="1">
                  <c:v>Workington Community Hospital (-)</c:v>
                </c:pt>
                <c:pt idx="2">
                  <c:v>Cumberland Infirmary (277)</c:v>
                </c:pt>
                <c:pt idx="3">
                  <c:v>Keswick Hospital (-)</c:v>
                </c:pt>
                <c:pt idx="4">
                  <c:v>Penrith Hospital (-)</c:v>
                </c:pt>
                <c:pt idx="5">
                  <c:v>Brampton Hospital (-)</c:v>
                </c:pt>
                <c:pt idx="6">
                  <c:v>West Cumberland Hospital (140)</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(425)</c:v>
                </c:pt>
                <c:pt idx="1">
                  <c:v>Workington Community Hospital (-)</c:v>
                </c:pt>
                <c:pt idx="2">
                  <c:v>Cumberland Infirmary (277)</c:v>
                </c:pt>
                <c:pt idx="3">
                  <c:v>Keswick Hospital (-)</c:v>
                </c:pt>
                <c:pt idx="4">
                  <c:v>Penrith Hospital (-)</c:v>
                </c:pt>
                <c:pt idx="5">
                  <c:v>Brampton Hospital (-)</c:v>
                </c:pt>
                <c:pt idx="6">
                  <c:v>West Cumberland Hospital (140)</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(425)</c:v>
                </c:pt>
                <c:pt idx="1">
                  <c:v>Workington Community Hospital (-)</c:v>
                </c:pt>
                <c:pt idx="2">
                  <c:v>Cumberland Infirmary (277)</c:v>
                </c:pt>
                <c:pt idx="3">
                  <c:v>Keswick Hospital (-)</c:v>
                </c:pt>
                <c:pt idx="4">
                  <c:v>Penrith Hospital (-)</c:v>
                </c:pt>
                <c:pt idx="5">
                  <c:v>Brampton Hospital (-)</c:v>
                </c:pt>
                <c:pt idx="6">
                  <c:v>West Cumberland Hospital (140)</c:v>
                </c:pt>
                <c:pt idx="7">
                  <c:v>Cockermouth Hospital (-)</c:v>
                </c:pt>
              </c:strCache>
            </c:strRef>
          </c:cat>
          <c:val>
            <c:numRef>
              <c:f>Sheet1!$G$2:$G$9</c:f>
              <c:numCache>
                <c:formatCode>0.0;;</c:formatCode>
                <c:ptCount val="8"/>
                <c:pt idx="0">
                  <c:v>8.9050370692080136</c:v>
                </c:pt>
                <c:pt idx="1">
                  <c:v>0</c:v>
                </c:pt>
                <c:pt idx="2">
                  <c:v>8.9321831065416202</c:v>
                </c:pt>
                <c:pt idx="3">
                  <c:v>0</c:v>
                </c:pt>
                <c:pt idx="4">
                  <c:v>0</c:v>
                </c:pt>
                <c:pt idx="5">
                  <c:v>0</c:v>
                </c:pt>
                <c:pt idx="6">
                  <c:v>8.7945742100706603</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(425)</c:v>
                </c:pt>
                <c:pt idx="1">
                  <c:v>Workington Community Hospital (-)</c:v>
                </c:pt>
                <c:pt idx="2">
                  <c:v>Cumberland Infirmary (277)</c:v>
                </c:pt>
                <c:pt idx="3">
                  <c:v>Keswick Hospital (-)</c:v>
                </c:pt>
                <c:pt idx="4">
                  <c:v>Penrith Hospital (-)</c:v>
                </c:pt>
                <c:pt idx="5">
                  <c:v>Brampton Hospital (-)</c:v>
                </c:pt>
                <c:pt idx="6">
                  <c:v>West Cumberland Hospital (140)</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(425)</c:v>
                </c:pt>
                <c:pt idx="1">
                  <c:v>Workington Community Hospital (-)</c:v>
                </c:pt>
                <c:pt idx="2">
                  <c:v>Cumberland Infirmary (277)</c:v>
                </c:pt>
                <c:pt idx="3">
                  <c:v>Keswick Hospital (-)</c:v>
                </c:pt>
                <c:pt idx="4">
                  <c:v>Penrith Hospital (-)</c:v>
                </c:pt>
                <c:pt idx="5">
                  <c:v>Brampton Hospital (-)</c:v>
                </c:pt>
                <c:pt idx="6">
                  <c:v>West Cumberland Hospital (140)</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(425)</c:v>
                </c:pt>
                <c:pt idx="1">
                  <c:v>Workington Community Hospital (-)</c:v>
                </c:pt>
                <c:pt idx="2">
                  <c:v>Cumberland Infirmary (277)</c:v>
                </c:pt>
                <c:pt idx="3">
                  <c:v>Keswick Hospital (-)</c:v>
                </c:pt>
                <c:pt idx="4">
                  <c:v>Penrith Hospital (-)</c:v>
                </c:pt>
                <c:pt idx="5">
                  <c:v>Brampton Hospital (-)</c:v>
                </c:pt>
                <c:pt idx="6">
                  <c:v>West Cumberland Hospital (140)</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1.0949629307919864</c:v>
                </c:pt>
                <c:pt idx="1">
                  <c:v>0</c:v>
                </c:pt>
                <c:pt idx="2">
                  <c:v>1.0678168934583798</c:v>
                </c:pt>
                <c:pt idx="3">
                  <c:v>0</c:v>
                </c:pt>
                <c:pt idx="4">
                  <c:v>0</c:v>
                </c:pt>
                <c:pt idx="5">
                  <c:v>0</c:v>
                </c:pt>
                <c:pt idx="6">
                  <c:v>1.2054257899293397</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(461)</c:v>
                </c:pt>
                <c:pt idx="1">
                  <c:v>Workington Community Hospital (-)</c:v>
                </c:pt>
                <c:pt idx="2">
                  <c:v>Cumberland Infirmary (303)</c:v>
                </c:pt>
                <c:pt idx="3">
                  <c:v>Keswick Hospital (-)</c:v>
                </c:pt>
                <c:pt idx="4">
                  <c:v>Penrith Hospital (-)</c:v>
                </c:pt>
                <c:pt idx="5">
                  <c:v>Brampton Hospital (-)</c:v>
                </c:pt>
                <c:pt idx="6">
                  <c:v>West Cumberland Hospital (148)</c:v>
                </c:pt>
                <c:pt idx="7">
                  <c:v>Cockermouth Hospital (-)</c:v>
                </c:pt>
              </c:strCache>
            </c:strRef>
          </c:cat>
          <c:val>
            <c:numRef>
              <c:f>Sheet1!$D$2:$D$9</c:f>
              <c:numCache>
                <c:formatCode>0.0;;</c:formatCode>
                <c:ptCount val="8"/>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(461)</c:v>
                </c:pt>
                <c:pt idx="1">
                  <c:v>Workington Community Hospital (-)</c:v>
                </c:pt>
                <c:pt idx="2">
                  <c:v>Cumberland Infirmary (303)</c:v>
                </c:pt>
                <c:pt idx="3">
                  <c:v>Keswick Hospital (-)</c:v>
                </c:pt>
                <c:pt idx="4">
                  <c:v>Penrith Hospital (-)</c:v>
                </c:pt>
                <c:pt idx="5">
                  <c:v>Brampton Hospital (-)</c:v>
                </c:pt>
                <c:pt idx="6">
                  <c:v>West Cumberland Hospital (148)</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(461)</c:v>
                </c:pt>
                <c:pt idx="1">
                  <c:v>Workington Community Hospital (-)</c:v>
                </c:pt>
                <c:pt idx="2">
                  <c:v>Cumberland Infirmary (303)</c:v>
                </c:pt>
                <c:pt idx="3">
                  <c:v>Keswick Hospital (-)</c:v>
                </c:pt>
                <c:pt idx="4">
                  <c:v>Penrith Hospital (-)</c:v>
                </c:pt>
                <c:pt idx="5">
                  <c:v>Brampton Hospital (-)</c:v>
                </c:pt>
                <c:pt idx="6">
                  <c:v>West Cumberland Hospital (148)</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(461)</c:v>
                </c:pt>
                <c:pt idx="1">
                  <c:v>Workington Community Hospital (-)</c:v>
                </c:pt>
                <c:pt idx="2">
                  <c:v>Cumberland Infirmary (303)</c:v>
                </c:pt>
                <c:pt idx="3">
                  <c:v>Keswick Hospital (-)</c:v>
                </c:pt>
                <c:pt idx="4">
                  <c:v>Penrith Hospital (-)</c:v>
                </c:pt>
                <c:pt idx="5">
                  <c:v>Brampton Hospital (-)</c:v>
                </c:pt>
                <c:pt idx="6">
                  <c:v>West Cumberland Hospital (148)</c:v>
                </c:pt>
                <c:pt idx="7">
                  <c:v>Cockermouth Hospital (-)</c:v>
                </c:pt>
              </c:strCache>
            </c:strRef>
          </c:cat>
          <c:val>
            <c:numRef>
              <c:f>Sheet1!$G$2:$G$9</c:f>
              <c:numCache>
                <c:formatCode>0.0;;</c:formatCode>
                <c:ptCount val="8"/>
                <c:pt idx="0">
                  <c:v>8.5368933461043763</c:v>
                </c:pt>
                <c:pt idx="1">
                  <c:v>0</c:v>
                </c:pt>
                <c:pt idx="2">
                  <c:v>8.4826790333220412</c:v>
                </c:pt>
                <c:pt idx="3">
                  <c:v>0</c:v>
                </c:pt>
                <c:pt idx="4">
                  <c:v>0</c:v>
                </c:pt>
                <c:pt idx="5">
                  <c:v>0</c:v>
                </c:pt>
                <c:pt idx="6">
                  <c:v>8.5942385433634136</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(461)</c:v>
                </c:pt>
                <c:pt idx="1">
                  <c:v>Workington Community Hospital (-)</c:v>
                </c:pt>
                <c:pt idx="2">
                  <c:v>Cumberland Infirmary (303)</c:v>
                </c:pt>
                <c:pt idx="3">
                  <c:v>Keswick Hospital (-)</c:v>
                </c:pt>
                <c:pt idx="4">
                  <c:v>Penrith Hospital (-)</c:v>
                </c:pt>
                <c:pt idx="5">
                  <c:v>Brampton Hospital (-)</c:v>
                </c:pt>
                <c:pt idx="6">
                  <c:v>West Cumberland Hospital (148)</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(461)</c:v>
                </c:pt>
                <c:pt idx="1">
                  <c:v>Workington Community Hospital (-)</c:v>
                </c:pt>
                <c:pt idx="2">
                  <c:v>Cumberland Infirmary (303)</c:v>
                </c:pt>
                <c:pt idx="3">
                  <c:v>Keswick Hospital (-)</c:v>
                </c:pt>
                <c:pt idx="4">
                  <c:v>Penrith Hospital (-)</c:v>
                </c:pt>
                <c:pt idx="5">
                  <c:v>Brampton Hospital (-)</c:v>
                </c:pt>
                <c:pt idx="6">
                  <c:v>West Cumberland Hospital (148)</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(461)</c:v>
                </c:pt>
                <c:pt idx="1">
                  <c:v>Workington Community Hospital (-)</c:v>
                </c:pt>
                <c:pt idx="2">
                  <c:v>Cumberland Infirmary (303)</c:v>
                </c:pt>
                <c:pt idx="3">
                  <c:v>Keswick Hospital (-)</c:v>
                </c:pt>
                <c:pt idx="4">
                  <c:v>Penrith Hospital (-)</c:v>
                </c:pt>
                <c:pt idx="5">
                  <c:v>Brampton Hospital (-)</c:v>
                </c:pt>
                <c:pt idx="6">
                  <c:v>West Cumberland Hospital (148)</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1.4631066538956237</c:v>
                </c:pt>
                <c:pt idx="1">
                  <c:v>0</c:v>
                </c:pt>
                <c:pt idx="2">
                  <c:v>1.5173209666779588</c:v>
                </c:pt>
                <c:pt idx="3">
                  <c:v>0</c:v>
                </c:pt>
                <c:pt idx="4">
                  <c:v>0</c:v>
                </c:pt>
                <c:pt idx="5">
                  <c:v>0</c:v>
                </c:pt>
                <c:pt idx="6">
                  <c:v>1.4057614566365864</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(57)</c:v>
                </c:pt>
                <c:pt idx="1">
                  <c:v>Workington Community Hospital (-)</c:v>
                </c:pt>
                <c:pt idx="2">
                  <c:v>Cumberland Infirmary (38)</c:v>
                </c:pt>
                <c:pt idx="3">
                  <c:v>Keswick Hospital (-)</c:v>
                </c:pt>
                <c:pt idx="4">
                  <c:v>Penrith Hospital (-)</c:v>
                </c:pt>
                <c:pt idx="5">
                  <c:v>Brampton Hospital (-)</c:v>
                </c:pt>
                <c:pt idx="6">
                  <c:v>West Cumberland Hospital (-)</c:v>
                </c:pt>
                <c:pt idx="7">
                  <c:v>Cockermouth Hospital (-)</c:v>
                </c:pt>
              </c:strCache>
            </c:strRef>
          </c:cat>
          <c:val>
            <c:numRef>
              <c:f>Sheet1!$D$2:$D$9</c:f>
              <c:numCache>
                <c:formatCode>0.0;;</c:formatCode>
                <c:ptCount val="8"/>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(57)</c:v>
                </c:pt>
                <c:pt idx="1">
                  <c:v>Workington Community Hospital (-)</c:v>
                </c:pt>
                <c:pt idx="2">
                  <c:v>Cumberland Infirmary (38)</c:v>
                </c:pt>
                <c:pt idx="3">
                  <c:v>Keswick Hospital (-)</c:v>
                </c:pt>
                <c:pt idx="4">
                  <c:v>Penrith Hospital (-)</c:v>
                </c:pt>
                <c:pt idx="5">
                  <c:v>Brampton Hospital (-)</c:v>
                </c:pt>
                <c:pt idx="6">
                  <c:v>West Cumberland Hospital (-)</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(57)</c:v>
                </c:pt>
                <c:pt idx="1">
                  <c:v>Workington Community Hospital (-)</c:v>
                </c:pt>
                <c:pt idx="2">
                  <c:v>Cumberland Infirmary (38)</c:v>
                </c:pt>
                <c:pt idx="3">
                  <c:v>Keswick Hospital (-)</c:v>
                </c:pt>
                <c:pt idx="4">
                  <c:v>Penrith Hospital (-)</c:v>
                </c:pt>
                <c:pt idx="5">
                  <c:v>Brampton Hospital (-)</c:v>
                </c:pt>
                <c:pt idx="6">
                  <c:v>West Cumberland Hospital (-)</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(57)</c:v>
                </c:pt>
                <c:pt idx="1">
                  <c:v>Workington Community Hospital (-)</c:v>
                </c:pt>
                <c:pt idx="2">
                  <c:v>Cumberland Infirmary (38)</c:v>
                </c:pt>
                <c:pt idx="3">
                  <c:v>Keswick Hospital (-)</c:v>
                </c:pt>
                <c:pt idx="4">
                  <c:v>Penrith Hospital (-)</c:v>
                </c:pt>
                <c:pt idx="5">
                  <c:v>Brampton Hospital (-)</c:v>
                </c:pt>
                <c:pt idx="6">
                  <c:v>West Cumberland Hospital (-)</c:v>
                </c:pt>
                <c:pt idx="7">
                  <c:v>Cockermouth Hospital (-)</c:v>
                </c:pt>
              </c:strCache>
            </c:strRef>
          </c:cat>
          <c:val>
            <c:numRef>
              <c:f>Sheet1!$G$2:$G$9</c:f>
              <c:numCache>
                <c:formatCode>0.0;;</c:formatCode>
                <c:ptCount val="8"/>
                <c:pt idx="0">
                  <c:v>8.7969265753019528</c:v>
                </c:pt>
                <c:pt idx="1">
                  <c:v>0</c:v>
                </c:pt>
                <c:pt idx="2">
                  <c:v>9.1671694692264225</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(57)</c:v>
                </c:pt>
                <c:pt idx="1">
                  <c:v>Workington Community Hospital (-)</c:v>
                </c:pt>
                <c:pt idx="2">
                  <c:v>Cumberland Infirmary (38)</c:v>
                </c:pt>
                <c:pt idx="3">
                  <c:v>Keswick Hospital (-)</c:v>
                </c:pt>
                <c:pt idx="4">
                  <c:v>Penrith Hospital (-)</c:v>
                </c:pt>
                <c:pt idx="5">
                  <c:v>Brampton Hospital (-)</c:v>
                </c:pt>
                <c:pt idx="6">
                  <c:v>West Cumberland Hospital (-)</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(57)</c:v>
                </c:pt>
                <c:pt idx="1">
                  <c:v>Workington Community Hospital (-)</c:v>
                </c:pt>
                <c:pt idx="2">
                  <c:v>Cumberland Infirmary (38)</c:v>
                </c:pt>
                <c:pt idx="3">
                  <c:v>Keswick Hospital (-)</c:v>
                </c:pt>
                <c:pt idx="4">
                  <c:v>Penrith Hospital (-)</c:v>
                </c:pt>
                <c:pt idx="5">
                  <c:v>Brampton Hospital (-)</c:v>
                </c:pt>
                <c:pt idx="6">
                  <c:v>West Cumberland Hospital (-)</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(57)</c:v>
                </c:pt>
                <c:pt idx="1">
                  <c:v>Workington Community Hospital (-)</c:v>
                </c:pt>
                <c:pt idx="2">
                  <c:v>Cumberland Infirmary (38)</c:v>
                </c:pt>
                <c:pt idx="3">
                  <c:v>Keswick Hospital (-)</c:v>
                </c:pt>
                <c:pt idx="4">
                  <c:v>Penrith Hospital (-)</c:v>
                </c:pt>
                <c:pt idx="5">
                  <c:v>Brampton Hospital (-)</c:v>
                </c:pt>
                <c:pt idx="6">
                  <c:v>West Cumberland Hospital (-)</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1.2030734246980472</c:v>
                </c:pt>
                <c:pt idx="1">
                  <c:v>0</c:v>
                </c:pt>
                <c:pt idx="2">
                  <c:v>0.83283053077357749</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(38)</c:v>
                </c:pt>
                <c:pt idx="1">
                  <c:v>Workington Community Hospital (-)</c:v>
                </c:pt>
                <c:pt idx="2">
                  <c:v>Cumberland Infirmary (30)</c:v>
                </c:pt>
                <c:pt idx="3">
                  <c:v>Keswick Hospital (-)</c:v>
                </c:pt>
                <c:pt idx="4">
                  <c:v>Penrith Hospital (-)</c:v>
                </c:pt>
                <c:pt idx="5">
                  <c:v>Brampton Hospital (-)</c:v>
                </c:pt>
                <c:pt idx="6">
                  <c:v>West Cumberland Hospital (-)</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(38)</c:v>
                </c:pt>
                <c:pt idx="1">
                  <c:v>Workington Community Hospital (-)</c:v>
                </c:pt>
                <c:pt idx="2">
                  <c:v>Cumberland Infirmary (30)</c:v>
                </c:pt>
                <c:pt idx="3">
                  <c:v>Keswick Hospital (-)</c:v>
                </c:pt>
                <c:pt idx="4">
                  <c:v>Penrith Hospital (-)</c:v>
                </c:pt>
                <c:pt idx="5">
                  <c:v>Brampton Hospital (-)</c:v>
                </c:pt>
                <c:pt idx="6">
                  <c:v>West Cumberland Hospital (-)</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(38)</c:v>
                </c:pt>
                <c:pt idx="1">
                  <c:v>Workington Community Hospital (-)</c:v>
                </c:pt>
                <c:pt idx="2">
                  <c:v>Cumberland Infirmary (30)</c:v>
                </c:pt>
                <c:pt idx="3">
                  <c:v>Keswick Hospital (-)</c:v>
                </c:pt>
                <c:pt idx="4">
                  <c:v>Penrith Hospital (-)</c:v>
                </c:pt>
                <c:pt idx="5">
                  <c:v>Brampton Hospital (-)</c:v>
                </c:pt>
                <c:pt idx="6">
                  <c:v>West Cumberland Hospital (-)</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(38)</c:v>
                </c:pt>
                <c:pt idx="1">
                  <c:v>Workington Community Hospital (-)</c:v>
                </c:pt>
                <c:pt idx="2">
                  <c:v>Cumberland Infirmary (30)</c:v>
                </c:pt>
                <c:pt idx="3">
                  <c:v>Keswick Hospital (-)</c:v>
                </c:pt>
                <c:pt idx="4">
                  <c:v>Penrith Hospital (-)</c:v>
                </c:pt>
                <c:pt idx="5">
                  <c:v>Brampton Hospital (-)</c:v>
                </c:pt>
                <c:pt idx="6">
                  <c:v>West Cumberland Hospital (-)</c:v>
                </c:pt>
                <c:pt idx="7">
                  <c:v>Cockermouth Hospital (-)</c:v>
                </c:pt>
              </c:strCache>
            </c:strRef>
          </c:cat>
          <c:val>
            <c:numRef>
              <c:f>Sheet1!$G$2:$G$9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(38)</c:v>
                </c:pt>
                <c:pt idx="1">
                  <c:v>Workington Community Hospital (-)</c:v>
                </c:pt>
                <c:pt idx="2">
                  <c:v>Cumberland Infirmary (30)</c:v>
                </c:pt>
                <c:pt idx="3">
                  <c:v>Keswick Hospital (-)</c:v>
                </c:pt>
                <c:pt idx="4">
                  <c:v>Penrith Hospital (-)</c:v>
                </c:pt>
                <c:pt idx="5">
                  <c:v>Brampton Hospital (-)</c:v>
                </c:pt>
                <c:pt idx="6">
                  <c:v>West Cumberland Hospital (-)</c:v>
                </c:pt>
                <c:pt idx="7">
                  <c:v>Cockermouth Hospital (-)</c:v>
                </c:pt>
              </c:strCache>
            </c:strRef>
          </c:cat>
          <c:val>
            <c:numRef>
              <c:f>Sheet1!$H$2:$H$9</c:f>
              <c:numCache>
                <c:formatCode>0.0;;</c:formatCode>
                <c:ptCount val="8"/>
                <c:pt idx="0">
                  <c:v>0</c:v>
                </c:pt>
                <c:pt idx="1">
                  <c:v>0</c:v>
                </c:pt>
                <c:pt idx="2">
                  <c:v>9.1383878785905193</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(38)</c:v>
                </c:pt>
                <c:pt idx="1">
                  <c:v>Workington Community Hospital (-)</c:v>
                </c:pt>
                <c:pt idx="2">
                  <c:v>Cumberland Infirmary (30)</c:v>
                </c:pt>
                <c:pt idx="3">
                  <c:v>Keswick Hospital (-)</c:v>
                </c:pt>
                <c:pt idx="4">
                  <c:v>Penrith Hospital (-)</c:v>
                </c:pt>
                <c:pt idx="5">
                  <c:v>Brampton Hospital (-)</c:v>
                </c:pt>
                <c:pt idx="6">
                  <c:v>West Cumberland Hospital (-)</c:v>
                </c:pt>
                <c:pt idx="7">
                  <c:v>Cockermouth Hospital (-)</c:v>
                </c:pt>
              </c:strCache>
            </c:strRef>
          </c:cat>
          <c:val>
            <c:numRef>
              <c:f>Sheet1!$I$2:$I$9</c:f>
              <c:numCache>
                <c:formatCode>0.0;;</c:formatCode>
                <c:ptCount val="8"/>
                <c:pt idx="0">
                  <c:v>9.3833365865826295</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(38)</c:v>
                </c:pt>
                <c:pt idx="1">
                  <c:v>Workington Community Hospital (-)</c:v>
                </c:pt>
                <c:pt idx="2">
                  <c:v>Cumberland Infirmary (30)</c:v>
                </c:pt>
                <c:pt idx="3">
                  <c:v>Keswick Hospital (-)</c:v>
                </c:pt>
                <c:pt idx="4">
                  <c:v>Penrith Hospital (-)</c:v>
                </c:pt>
                <c:pt idx="5">
                  <c:v>Brampton Hospital (-)</c:v>
                </c:pt>
                <c:pt idx="6">
                  <c:v>West Cumberland Hospital (-)</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0.61666341341737052</c:v>
                </c:pt>
                <c:pt idx="1">
                  <c:v>0</c:v>
                </c:pt>
                <c:pt idx="2">
                  <c:v>0.86161212140948074</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(35)</c:v>
                </c:pt>
                <c:pt idx="1">
                  <c:v>Workington Community Hospital (-)</c:v>
                </c:pt>
                <c:pt idx="2">
                  <c:v>Cumberland Infirmary (-)</c:v>
                </c:pt>
                <c:pt idx="3">
                  <c:v>Keswick Hospital (-)</c:v>
                </c:pt>
                <c:pt idx="4">
                  <c:v>Penrith Hospital (-)</c:v>
                </c:pt>
                <c:pt idx="5">
                  <c:v>Brampton Hospital (-)</c:v>
                </c:pt>
                <c:pt idx="6">
                  <c:v>West Cumberland Hospital (-)</c:v>
                </c:pt>
                <c:pt idx="7">
                  <c:v>Cockermouth Hospital (-)</c:v>
                </c:pt>
              </c:strCache>
            </c:strRef>
          </c:cat>
          <c:val>
            <c:numRef>
              <c:f>Sheet1!$D$2:$D$9</c:f>
              <c:numCache>
                <c:formatCode>0.0;;</c:formatCode>
                <c:ptCount val="8"/>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(35)</c:v>
                </c:pt>
                <c:pt idx="1">
                  <c:v>Workington Community Hospital (-)</c:v>
                </c:pt>
                <c:pt idx="2">
                  <c:v>Cumberland Infirmary (-)</c:v>
                </c:pt>
                <c:pt idx="3">
                  <c:v>Keswick Hospital (-)</c:v>
                </c:pt>
                <c:pt idx="4">
                  <c:v>Penrith Hospital (-)</c:v>
                </c:pt>
                <c:pt idx="5">
                  <c:v>Brampton Hospital (-)</c:v>
                </c:pt>
                <c:pt idx="6">
                  <c:v>West Cumberland Hospital (-)</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(35)</c:v>
                </c:pt>
                <c:pt idx="1">
                  <c:v>Workington Community Hospital (-)</c:v>
                </c:pt>
                <c:pt idx="2">
                  <c:v>Cumberland Infirmary (-)</c:v>
                </c:pt>
                <c:pt idx="3">
                  <c:v>Keswick Hospital (-)</c:v>
                </c:pt>
                <c:pt idx="4">
                  <c:v>Penrith Hospital (-)</c:v>
                </c:pt>
                <c:pt idx="5">
                  <c:v>Brampton Hospital (-)</c:v>
                </c:pt>
                <c:pt idx="6">
                  <c:v>West Cumberland Hospital (-)</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(35)</c:v>
                </c:pt>
                <c:pt idx="1">
                  <c:v>Workington Community Hospital (-)</c:v>
                </c:pt>
                <c:pt idx="2">
                  <c:v>Cumberland Infirmary (-)</c:v>
                </c:pt>
                <c:pt idx="3">
                  <c:v>Keswick Hospital (-)</c:v>
                </c:pt>
                <c:pt idx="4">
                  <c:v>Penrith Hospital (-)</c:v>
                </c:pt>
                <c:pt idx="5">
                  <c:v>Brampton Hospital (-)</c:v>
                </c:pt>
                <c:pt idx="6">
                  <c:v>West Cumberland Hospital (-)</c:v>
                </c:pt>
                <c:pt idx="7">
                  <c:v>Cockermouth Hospital (-)</c:v>
                </c:pt>
              </c:strCache>
            </c:strRef>
          </c:cat>
          <c:val>
            <c:numRef>
              <c:f>Sheet1!$G$2:$G$9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(35)</c:v>
                </c:pt>
                <c:pt idx="1">
                  <c:v>Workington Community Hospital (-)</c:v>
                </c:pt>
                <c:pt idx="2">
                  <c:v>Cumberland Infirmary (-)</c:v>
                </c:pt>
                <c:pt idx="3">
                  <c:v>Keswick Hospital (-)</c:v>
                </c:pt>
                <c:pt idx="4">
                  <c:v>Penrith Hospital (-)</c:v>
                </c:pt>
                <c:pt idx="5">
                  <c:v>Brampton Hospital (-)</c:v>
                </c:pt>
                <c:pt idx="6">
                  <c:v>West Cumberland Hospital (-)</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(35)</c:v>
                </c:pt>
                <c:pt idx="1">
                  <c:v>Workington Community Hospital (-)</c:v>
                </c:pt>
                <c:pt idx="2">
                  <c:v>Cumberland Infirmary (-)</c:v>
                </c:pt>
                <c:pt idx="3">
                  <c:v>Keswick Hospital (-)</c:v>
                </c:pt>
                <c:pt idx="4">
                  <c:v>Penrith Hospital (-)</c:v>
                </c:pt>
                <c:pt idx="5">
                  <c:v>Brampton Hospital (-)</c:v>
                </c:pt>
                <c:pt idx="6">
                  <c:v>West Cumberland Hospital (-)</c:v>
                </c:pt>
                <c:pt idx="7">
                  <c:v>Cockermouth Hospital (-)</c:v>
                </c:pt>
              </c:strCache>
            </c:strRef>
          </c:cat>
          <c:val>
            <c:numRef>
              <c:f>Sheet1!$I$2:$I$9</c:f>
              <c:numCache>
                <c:formatCode>0.0;;</c:formatCode>
                <c:ptCount val="8"/>
                <c:pt idx="0">
                  <c:v>9.3178714439756796</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(35)</c:v>
                </c:pt>
                <c:pt idx="1">
                  <c:v>Workington Community Hospital (-)</c:v>
                </c:pt>
                <c:pt idx="2">
                  <c:v>Cumberland Infirmary (-)</c:v>
                </c:pt>
                <c:pt idx="3">
                  <c:v>Keswick Hospital (-)</c:v>
                </c:pt>
                <c:pt idx="4">
                  <c:v>Penrith Hospital (-)</c:v>
                </c:pt>
                <c:pt idx="5">
                  <c:v>Brampton Hospital (-)</c:v>
                </c:pt>
                <c:pt idx="6">
                  <c:v>West Cumberland Hospital (-)</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0.68212855602432043</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(181)</c:v>
                </c:pt>
                <c:pt idx="1">
                  <c:v>Workington Community Hospital (-)</c:v>
                </c:pt>
                <c:pt idx="2">
                  <c:v>Cumberland Infirmary (120)</c:v>
                </c:pt>
                <c:pt idx="3">
                  <c:v>Keswick Hospital (-)</c:v>
                </c:pt>
                <c:pt idx="4">
                  <c:v>Penrith Hospital (-)</c:v>
                </c:pt>
                <c:pt idx="5">
                  <c:v>Brampton Hospital (-)</c:v>
                </c:pt>
                <c:pt idx="6">
                  <c:v>West Cumberland Hospital (55)</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(181)</c:v>
                </c:pt>
                <c:pt idx="1">
                  <c:v>Workington Community Hospital (-)</c:v>
                </c:pt>
                <c:pt idx="2">
                  <c:v>Cumberland Infirmary (120)</c:v>
                </c:pt>
                <c:pt idx="3">
                  <c:v>Keswick Hospital (-)</c:v>
                </c:pt>
                <c:pt idx="4">
                  <c:v>Penrith Hospital (-)</c:v>
                </c:pt>
                <c:pt idx="5">
                  <c:v>Brampton Hospital (-)</c:v>
                </c:pt>
                <c:pt idx="6">
                  <c:v>West Cumberland Hospital (55)</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(181)</c:v>
                </c:pt>
                <c:pt idx="1">
                  <c:v>Workington Community Hospital (-)</c:v>
                </c:pt>
                <c:pt idx="2">
                  <c:v>Cumberland Infirmary (120)</c:v>
                </c:pt>
                <c:pt idx="3">
                  <c:v>Keswick Hospital (-)</c:v>
                </c:pt>
                <c:pt idx="4">
                  <c:v>Penrith Hospital (-)</c:v>
                </c:pt>
                <c:pt idx="5">
                  <c:v>Brampton Hospital (-)</c:v>
                </c:pt>
                <c:pt idx="6">
                  <c:v>West Cumberland Hospital (55)</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(181)</c:v>
                </c:pt>
                <c:pt idx="1">
                  <c:v>Workington Community Hospital (-)</c:v>
                </c:pt>
                <c:pt idx="2">
                  <c:v>Cumberland Infirmary (120)</c:v>
                </c:pt>
                <c:pt idx="3">
                  <c:v>Keswick Hospital (-)</c:v>
                </c:pt>
                <c:pt idx="4">
                  <c:v>Penrith Hospital (-)</c:v>
                </c:pt>
                <c:pt idx="5">
                  <c:v>Brampton Hospital (-)</c:v>
                </c:pt>
                <c:pt idx="6">
                  <c:v>West Cumberland Hospital (55)</c:v>
                </c:pt>
                <c:pt idx="7">
                  <c:v>Cockermouth Hospital (-)</c:v>
                </c:pt>
              </c:strCache>
            </c:strRef>
          </c:cat>
          <c:val>
            <c:numRef>
              <c:f>Sheet1!$G$2:$G$9</c:f>
              <c:numCache>
                <c:formatCode>0.0;;</c:formatCode>
                <c:ptCount val="8"/>
                <c:pt idx="0">
                  <c:v>8.7654730215735945</c:v>
                </c:pt>
                <c:pt idx="1">
                  <c:v>0</c:v>
                </c:pt>
                <c:pt idx="2">
                  <c:v>8.7957550394551323</c:v>
                </c:pt>
                <c:pt idx="3">
                  <c:v>0</c:v>
                </c:pt>
                <c:pt idx="4">
                  <c:v>0</c:v>
                </c:pt>
                <c:pt idx="5">
                  <c:v>0</c:v>
                </c:pt>
                <c:pt idx="6">
                  <c:v>8.7040195787035373</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(181)</c:v>
                </c:pt>
                <c:pt idx="1">
                  <c:v>Workington Community Hospital (-)</c:v>
                </c:pt>
                <c:pt idx="2">
                  <c:v>Cumberland Infirmary (120)</c:v>
                </c:pt>
                <c:pt idx="3">
                  <c:v>Keswick Hospital (-)</c:v>
                </c:pt>
                <c:pt idx="4">
                  <c:v>Penrith Hospital (-)</c:v>
                </c:pt>
                <c:pt idx="5">
                  <c:v>Brampton Hospital (-)</c:v>
                </c:pt>
                <c:pt idx="6">
                  <c:v>West Cumberland Hospital (55)</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(181)</c:v>
                </c:pt>
                <c:pt idx="1">
                  <c:v>Workington Community Hospital (-)</c:v>
                </c:pt>
                <c:pt idx="2">
                  <c:v>Cumberland Infirmary (120)</c:v>
                </c:pt>
                <c:pt idx="3">
                  <c:v>Keswick Hospital (-)</c:v>
                </c:pt>
                <c:pt idx="4">
                  <c:v>Penrith Hospital (-)</c:v>
                </c:pt>
                <c:pt idx="5">
                  <c:v>Brampton Hospital (-)</c:v>
                </c:pt>
                <c:pt idx="6">
                  <c:v>West Cumberland Hospital (55)</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(181)</c:v>
                </c:pt>
                <c:pt idx="1">
                  <c:v>Workington Community Hospital (-)</c:v>
                </c:pt>
                <c:pt idx="2">
                  <c:v>Cumberland Infirmary (120)</c:v>
                </c:pt>
                <c:pt idx="3">
                  <c:v>Keswick Hospital (-)</c:v>
                </c:pt>
                <c:pt idx="4">
                  <c:v>Penrith Hospital (-)</c:v>
                </c:pt>
                <c:pt idx="5">
                  <c:v>Brampton Hospital (-)</c:v>
                </c:pt>
                <c:pt idx="6">
                  <c:v>West Cumberland Hospital (55)</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1.2345269784264055</c:v>
                </c:pt>
                <c:pt idx="1">
                  <c:v>0</c:v>
                </c:pt>
                <c:pt idx="2">
                  <c:v>1.2042449605448677</c:v>
                </c:pt>
                <c:pt idx="3">
                  <c:v>0</c:v>
                </c:pt>
                <c:pt idx="4">
                  <c:v>0</c:v>
                </c:pt>
                <c:pt idx="5">
                  <c:v>0</c:v>
                </c:pt>
                <c:pt idx="6">
                  <c:v>1.2959804212964627</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(110)</c:v>
                </c:pt>
                <c:pt idx="1">
                  <c:v>Workington Community Hospital (-)</c:v>
                </c:pt>
                <c:pt idx="2">
                  <c:v>Cumberland Infirmary (77)</c:v>
                </c:pt>
                <c:pt idx="3">
                  <c:v>Keswick Hospital (-)</c:v>
                </c:pt>
                <c:pt idx="4">
                  <c:v>Penrith Hospital (-)</c:v>
                </c:pt>
                <c:pt idx="5">
                  <c:v>Brampton Hospital (-)</c:v>
                </c:pt>
                <c:pt idx="6">
                  <c:v>West Cumberland Hospital (32)</c:v>
                </c:pt>
                <c:pt idx="7">
                  <c:v>Cockermouth Hospital (-)</c:v>
                </c:pt>
              </c:strCache>
            </c:strRef>
          </c:cat>
          <c:val>
            <c:numRef>
              <c:f>Sheet1!$D$2:$D$9</c:f>
              <c:numCache>
                <c:formatCode>0.0;;</c:formatCode>
                <c:ptCount val="8"/>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(110)</c:v>
                </c:pt>
                <c:pt idx="1">
                  <c:v>Workington Community Hospital (-)</c:v>
                </c:pt>
                <c:pt idx="2">
                  <c:v>Cumberland Infirmary (77)</c:v>
                </c:pt>
                <c:pt idx="3">
                  <c:v>Keswick Hospital (-)</c:v>
                </c:pt>
                <c:pt idx="4">
                  <c:v>Penrith Hospital (-)</c:v>
                </c:pt>
                <c:pt idx="5">
                  <c:v>Brampton Hospital (-)</c:v>
                </c:pt>
                <c:pt idx="6">
                  <c:v>West Cumberland Hospital (32)</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(110)</c:v>
                </c:pt>
                <c:pt idx="1">
                  <c:v>Workington Community Hospital (-)</c:v>
                </c:pt>
                <c:pt idx="2">
                  <c:v>Cumberland Infirmary (77)</c:v>
                </c:pt>
                <c:pt idx="3">
                  <c:v>Keswick Hospital (-)</c:v>
                </c:pt>
                <c:pt idx="4">
                  <c:v>Penrith Hospital (-)</c:v>
                </c:pt>
                <c:pt idx="5">
                  <c:v>Brampton Hospital (-)</c:v>
                </c:pt>
                <c:pt idx="6">
                  <c:v>West Cumberland Hospital (32)</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(110)</c:v>
                </c:pt>
                <c:pt idx="1">
                  <c:v>Workington Community Hospital (-)</c:v>
                </c:pt>
                <c:pt idx="2">
                  <c:v>Cumberland Infirmary (77)</c:v>
                </c:pt>
                <c:pt idx="3">
                  <c:v>Keswick Hospital (-)</c:v>
                </c:pt>
                <c:pt idx="4">
                  <c:v>Penrith Hospital (-)</c:v>
                </c:pt>
                <c:pt idx="5">
                  <c:v>Brampton Hospital (-)</c:v>
                </c:pt>
                <c:pt idx="6">
                  <c:v>West Cumberland Hospital (32)</c:v>
                </c:pt>
                <c:pt idx="7">
                  <c:v>Cockermouth Hospital (-)</c:v>
                </c:pt>
              </c:strCache>
            </c:strRef>
          </c:cat>
          <c:val>
            <c:numRef>
              <c:f>Sheet1!$G$2:$G$9</c:f>
              <c:numCache>
                <c:formatCode>0.0;;</c:formatCode>
                <c:ptCount val="8"/>
                <c:pt idx="0">
                  <c:v>7.6434332504841169</c:v>
                </c:pt>
                <c:pt idx="1">
                  <c:v>0</c:v>
                </c:pt>
                <c:pt idx="2">
                  <c:v>7.6202876146889906</c:v>
                </c:pt>
                <c:pt idx="3">
                  <c:v>0</c:v>
                </c:pt>
                <c:pt idx="4">
                  <c:v>0</c:v>
                </c:pt>
                <c:pt idx="5">
                  <c:v>0</c:v>
                </c:pt>
                <c:pt idx="6">
                  <c:v>7.5034341150805632</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(110)</c:v>
                </c:pt>
                <c:pt idx="1">
                  <c:v>Workington Community Hospital (-)</c:v>
                </c:pt>
                <c:pt idx="2">
                  <c:v>Cumberland Infirmary (77)</c:v>
                </c:pt>
                <c:pt idx="3">
                  <c:v>Keswick Hospital (-)</c:v>
                </c:pt>
                <c:pt idx="4">
                  <c:v>Penrith Hospital (-)</c:v>
                </c:pt>
                <c:pt idx="5">
                  <c:v>Brampton Hospital (-)</c:v>
                </c:pt>
                <c:pt idx="6">
                  <c:v>West Cumberland Hospital (32)</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(110)</c:v>
                </c:pt>
                <c:pt idx="1">
                  <c:v>Workington Community Hospital (-)</c:v>
                </c:pt>
                <c:pt idx="2">
                  <c:v>Cumberland Infirmary (77)</c:v>
                </c:pt>
                <c:pt idx="3">
                  <c:v>Keswick Hospital (-)</c:v>
                </c:pt>
                <c:pt idx="4">
                  <c:v>Penrith Hospital (-)</c:v>
                </c:pt>
                <c:pt idx="5">
                  <c:v>Brampton Hospital (-)</c:v>
                </c:pt>
                <c:pt idx="6">
                  <c:v>West Cumberland Hospital (32)</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(110)</c:v>
                </c:pt>
                <c:pt idx="1">
                  <c:v>Workington Community Hospital (-)</c:v>
                </c:pt>
                <c:pt idx="2">
                  <c:v>Cumberland Infirmary (77)</c:v>
                </c:pt>
                <c:pt idx="3">
                  <c:v>Keswick Hospital (-)</c:v>
                </c:pt>
                <c:pt idx="4">
                  <c:v>Penrith Hospital (-)</c:v>
                </c:pt>
                <c:pt idx="5">
                  <c:v>Brampton Hospital (-)</c:v>
                </c:pt>
                <c:pt idx="6">
                  <c:v>West Cumberland Hospital (32)</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2.3565667495158831</c:v>
                </c:pt>
                <c:pt idx="1">
                  <c:v>0</c:v>
                </c:pt>
                <c:pt idx="2">
                  <c:v>2.3797123853110094</c:v>
                </c:pt>
                <c:pt idx="3">
                  <c:v>0</c:v>
                </c:pt>
                <c:pt idx="4">
                  <c:v>0</c:v>
                </c:pt>
                <c:pt idx="5">
                  <c:v>0</c:v>
                </c:pt>
                <c:pt idx="6">
                  <c:v>2.4965658849194368</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(78)</c:v>
                </c:pt>
                <c:pt idx="1">
                  <c:v>Workington Community Hospital (-)</c:v>
                </c:pt>
                <c:pt idx="2">
                  <c:v>Cumberland Infirmary (51)</c:v>
                </c:pt>
                <c:pt idx="3">
                  <c:v>Keswick Hospital (-)</c:v>
                </c:pt>
                <c:pt idx="4">
                  <c:v>Penrith Hospital (-)</c:v>
                </c:pt>
                <c:pt idx="5">
                  <c:v>Brampton Hospital (-)</c:v>
                </c:pt>
                <c:pt idx="6">
                  <c:v>West Cumberland Hospital (-)</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(78)</c:v>
                </c:pt>
                <c:pt idx="1">
                  <c:v>Workington Community Hospital (-)</c:v>
                </c:pt>
                <c:pt idx="2">
                  <c:v>Cumberland Infirmary (51)</c:v>
                </c:pt>
                <c:pt idx="3">
                  <c:v>Keswick Hospital (-)</c:v>
                </c:pt>
                <c:pt idx="4">
                  <c:v>Penrith Hospital (-)</c:v>
                </c:pt>
                <c:pt idx="5">
                  <c:v>Brampton Hospital (-)</c:v>
                </c:pt>
                <c:pt idx="6">
                  <c:v>West Cumberland Hospital (-)</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(78)</c:v>
                </c:pt>
                <c:pt idx="1">
                  <c:v>Workington Community Hospital (-)</c:v>
                </c:pt>
                <c:pt idx="2">
                  <c:v>Cumberland Infirmary (51)</c:v>
                </c:pt>
                <c:pt idx="3">
                  <c:v>Keswick Hospital (-)</c:v>
                </c:pt>
                <c:pt idx="4">
                  <c:v>Penrith Hospital (-)</c:v>
                </c:pt>
                <c:pt idx="5">
                  <c:v>Brampton Hospital (-)</c:v>
                </c:pt>
                <c:pt idx="6">
                  <c:v>West Cumberland Hospital (-)</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(78)</c:v>
                </c:pt>
                <c:pt idx="1">
                  <c:v>Workington Community Hospital (-)</c:v>
                </c:pt>
                <c:pt idx="2">
                  <c:v>Cumberland Infirmary (51)</c:v>
                </c:pt>
                <c:pt idx="3">
                  <c:v>Keswick Hospital (-)</c:v>
                </c:pt>
                <c:pt idx="4">
                  <c:v>Penrith Hospital (-)</c:v>
                </c:pt>
                <c:pt idx="5">
                  <c:v>Brampton Hospital (-)</c:v>
                </c:pt>
                <c:pt idx="6">
                  <c:v>West Cumberland Hospital (-)</c:v>
                </c:pt>
                <c:pt idx="7">
                  <c:v>Cockermouth Hospital (-)</c:v>
                </c:pt>
              </c:strCache>
            </c:strRef>
          </c:cat>
          <c:val>
            <c:numRef>
              <c:f>Sheet1!$G$2:$G$9</c:f>
              <c:numCache>
                <c:formatCode>0.0;;</c:formatCode>
                <c:ptCount val="8"/>
                <c:pt idx="0">
                  <c:v>6.2588839152552547</c:v>
                </c:pt>
                <c:pt idx="1">
                  <c:v>0</c:v>
                </c:pt>
                <c:pt idx="2">
                  <c:v>6.0275792980915286</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(78)</c:v>
                </c:pt>
                <c:pt idx="1">
                  <c:v>Workington Community Hospital (-)</c:v>
                </c:pt>
                <c:pt idx="2">
                  <c:v>Cumberland Infirmary (51)</c:v>
                </c:pt>
                <c:pt idx="3">
                  <c:v>Keswick Hospital (-)</c:v>
                </c:pt>
                <c:pt idx="4">
                  <c:v>Penrith Hospital (-)</c:v>
                </c:pt>
                <c:pt idx="5">
                  <c:v>Brampton Hospital (-)</c:v>
                </c:pt>
                <c:pt idx="6">
                  <c:v>West Cumberland Hospital (-)</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(78)</c:v>
                </c:pt>
                <c:pt idx="1">
                  <c:v>Workington Community Hospital (-)</c:v>
                </c:pt>
                <c:pt idx="2">
                  <c:v>Cumberland Infirmary (51)</c:v>
                </c:pt>
                <c:pt idx="3">
                  <c:v>Keswick Hospital (-)</c:v>
                </c:pt>
                <c:pt idx="4">
                  <c:v>Penrith Hospital (-)</c:v>
                </c:pt>
                <c:pt idx="5">
                  <c:v>Brampton Hospital (-)</c:v>
                </c:pt>
                <c:pt idx="6">
                  <c:v>West Cumberland Hospital (-)</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(78)</c:v>
                </c:pt>
                <c:pt idx="1">
                  <c:v>Workington Community Hospital (-)</c:v>
                </c:pt>
                <c:pt idx="2">
                  <c:v>Cumberland Infirmary (51)</c:v>
                </c:pt>
                <c:pt idx="3">
                  <c:v>Keswick Hospital (-)</c:v>
                </c:pt>
                <c:pt idx="4">
                  <c:v>Penrith Hospital (-)</c:v>
                </c:pt>
                <c:pt idx="5">
                  <c:v>Brampton Hospital (-)</c:v>
                </c:pt>
                <c:pt idx="6">
                  <c:v>West Cumberland Hospital (-)</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3.7411160847447453</c:v>
                </c:pt>
                <c:pt idx="1">
                  <c:v>0</c:v>
                </c:pt>
                <c:pt idx="2">
                  <c:v>3.9724207019084714</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(35)</c:v>
                </c:pt>
                <c:pt idx="1">
                  <c:v>Workington Community Hospital (-)</c:v>
                </c:pt>
                <c:pt idx="2">
                  <c:v>Cumberland Infirmary (-)</c:v>
                </c:pt>
                <c:pt idx="3">
                  <c:v>Keswick Hospital (-)</c:v>
                </c:pt>
                <c:pt idx="4">
                  <c:v>Penrith Hospital (-)</c:v>
                </c:pt>
                <c:pt idx="5">
                  <c:v>Brampton Hospital (-)</c:v>
                </c:pt>
                <c:pt idx="6">
                  <c:v>West Cumberland Hospital (-)</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(35)</c:v>
                </c:pt>
                <c:pt idx="1">
                  <c:v>Workington Community Hospital (-)</c:v>
                </c:pt>
                <c:pt idx="2">
                  <c:v>Cumberland Infirmary (-)</c:v>
                </c:pt>
                <c:pt idx="3">
                  <c:v>Keswick Hospital (-)</c:v>
                </c:pt>
                <c:pt idx="4">
                  <c:v>Penrith Hospital (-)</c:v>
                </c:pt>
                <c:pt idx="5">
                  <c:v>Brampton Hospital (-)</c:v>
                </c:pt>
                <c:pt idx="6">
                  <c:v>West Cumberland Hospital (-)</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(35)</c:v>
                </c:pt>
                <c:pt idx="1">
                  <c:v>Workington Community Hospital (-)</c:v>
                </c:pt>
                <c:pt idx="2">
                  <c:v>Cumberland Infirmary (-)</c:v>
                </c:pt>
                <c:pt idx="3">
                  <c:v>Keswick Hospital (-)</c:v>
                </c:pt>
                <c:pt idx="4">
                  <c:v>Penrith Hospital (-)</c:v>
                </c:pt>
                <c:pt idx="5">
                  <c:v>Brampton Hospital (-)</c:v>
                </c:pt>
                <c:pt idx="6">
                  <c:v>West Cumberland Hospital (-)</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(35)</c:v>
                </c:pt>
                <c:pt idx="1">
                  <c:v>Workington Community Hospital (-)</c:v>
                </c:pt>
                <c:pt idx="2">
                  <c:v>Cumberland Infirmary (-)</c:v>
                </c:pt>
                <c:pt idx="3">
                  <c:v>Keswick Hospital (-)</c:v>
                </c:pt>
                <c:pt idx="4">
                  <c:v>Penrith Hospital (-)</c:v>
                </c:pt>
                <c:pt idx="5">
                  <c:v>Brampton Hospital (-)</c:v>
                </c:pt>
                <c:pt idx="6">
                  <c:v>West Cumberland Hospital (-)</c:v>
                </c:pt>
                <c:pt idx="7">
                  <c:v>Cockermouth Hospital (-)</c:v>
                </c:pt>
              </c:strCache>
            </c:strRef>
          </c:cat>
          <c:val>
            <c:numRef>
              <c:f>Sheet1!$G$2:$G$9</c:f>
              <c:numCache>
                <c:formatCode>0.0;;</c:formatCode>
                <c:ptCount val="8"/>
                <c:pt idx="0">
                  <c:v>6.6041979954419716</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(35)</c:v>
                </c:pt>
                <c:pt idx="1">
                  <c:v>Workington Community Hospital (-)</c:v>
                </c:pt>
                <c:pt idx="2">
                  <c:v>Cumberland Infirmary (-)</c:v>
                </c:pt>
                <c:pt idx="3">
                  <c:v>Keswick Hospital (-)</c:v>
                </c:pt>
                <c:pt idx="4">
                  <c:v>Penrith Hospital (-)</c:v>
                </c:pt>
                <c:pt idx="5">
                  <c:v>Brampton Hospital (-)</c:v>
                </c:pt>
                <c:pt idx="6">
                  <c:v>West Cumberland Hospital (-)</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(35)</c:v>
                </c:pt>
                <c:pt idx="1">
                  <c:v>Workington Community Hospital (-)</c:v>
                </c:pt>
                <c:pt idx="2">
                  <c:v>Cumberland Infirmary (-)</c:v>
                </c:pt>
                <c:pt idx="3">
                  <c:v>Keswick Hospital (-)</c:v>
                </c:pt>
                <c:pt idx="4">
                  <c:v>Penrith Hospital (-)</c:v>
                </c:pt>
                <c:pt idx="5">
                  <c:v>Brampton Hospital (-)</c:v>
                </c:pt>
                <c:pt idx="6">
                  <c:v>West Cumberland Hospital (-)</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(35)</c:v>
                </c:pt>
                <c:pt idx="1">
                  <c:v>Workington Community Hospital (-)</c:v>
                </c:pt>
                <c:pt idx="2">
                  <c:v>Cumberland Infirmary (-)</c:v>
                </c:pt>
                <c:pt idx="3">
                  <c:v>Keswick Hospital (-)</c:v>
                </c:pt>
                <c:pt idx="4">
                  <c:v>Penrith Hospital (-)</c:v>
                </c:pt>
                <c:pt idx="5">
                  <c:v>Brampton Hospital (-)</c:v>
                </c:pt>
                <c:pt idx="6">
                  <c:v>West Cumberland Hospital (-)</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3.3958020045580284</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(38)</c:v>
                </c:pt>
                <c:pt idx="1">
                  <c:v>Workington Community Hospital (-)</c:v>
                </c:pt>
                <c:pt idx="2">
                  <c:v>Cumberland Infirmary (-)</c:v>
                </c:pt>
                <c:pt idx="3">
                  <c:v>Keswick Hospital (-)</c:v>
                </c:pt>
                <c:pt idx="4">
                  <c:v>Penrith Hospital (-)</c:v>
                </c:pt>
                <c:pt idx="5">
                  <c:v>Brampton Hospital (-)</c:v>
                </c:pt>
                <c:pt idx="6">
                  <c:v>West Cumberland Hospital (-)</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(38)</c:v>
                </c:pt>
                <c:pt idx="1">
                  <c:v>Workington Community Hospital (-)</c:v>
                </c:pt>
                <c:pt idx="2">
                  <c:v>Cumberland Infirmary (-)</c:v>
                </c:pt>
                <c:pt idx="3">
                  <c:v>Keswick Hospital (-)</c:v>
                </c:pt>
                <c:pt idx="4">
                  <c:v>Penrith Hospital (-)</c:v>
                </c:pt>
                <c:pt idx="5">
                  <c:v>Brampton Hospital (-)</c:v>
                </c:pt>
                <c:pt idx="6">
                  <c:v>West Cumberland Hospital (-)</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(38)</c:v>
                </c:pt>
                <c:pt idx="1">
                  <c:v>Workington Community Hospital (-)</c:v>
                </c:pt>
                <c:pt idx="2">
                  <c:v>Cumberland Infirmary (-)</c:v>
                </c:pt>
                <c:pt idx="3">
                  <c:v>Keswick Hospital (-)</c:v>
                </c:pt>
                <c:pt idx="4">
                  <c:v>Penrith Hospital (-)</c:v>
                </c:pt>
                <c:pt idx="5">
                  <c:v>Brampton Hospital (-)</c:v>
                </c:pt>
                <c:pt idx="6">
                  <c:v>West Cumberland Hospital (-)</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(38)</c:v>
                </c:pt>
                <c:pt idx="1">
                  <c:v>Workington Community Hospital (-)</c:v>
                </c:pt>
                <c:pt idx="2">
                  <c:v>Cumberland Infirmary (-)</c:v>
                </c:pt>
                <c:pt idx="3">
                  <c:v>Keswick Hospital (-)</c:v>
                </c:pt>
                <c:pt idx="4">
                  <c:v>Penrith Hospital (-)</c:v>
                </c:pt>
                <c:pt idx="5">
                  <c:v>Brampton Hospital (-)</c:v>
                </c:pt>
                <c:pt idx="6">
                  <c:v>West Cumberland Hospital (-)</c:v>
                </c:pt>
                <c:pt idx="7">
                  <c:v>Cockermouth Hospital (-)</c:v>
                </c:pt>
              </c:strCache>
            </c:strRef>
          </c:cat>
          <c:val>
            <c:numRef>
              <c:f>Sheet1!$G$2:$G$9</c:f>
              <c:numCache>
                <c:formatCode>0.0;;</c:formatCode>
                <c:ptCount val="8"/>
                <c:pt idx="0">
                  <c:v>7.9190403055808876</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(38)</c:v>
                </c:pt>
                <c:pt idx="1">
                  <c:v>Workington Community Hospital (-)</c:v>
                </c:pt>
                <c:pt idx="2">
                  <c:v>Cumberland Infirmary (-)</c:v>
                </c:pt>
                <c:pt idx="3">
                  <c:v>Keswick Hospital (-)</c:v>
                </c:pt>
                <c:pt idx="4">
                  <c:v>Penrith Hospital (-)</c:v>
                </c:pt>
                <c:pt idx="5">
                  <c:v>Brampton Hospital (-)</c:v>
                </c:pt>
                <c:pt idx="6">
                  <c:v>West Cumberland Hospital (-)</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(38)</c:v>
                </c:pt>
                <c:pt idx="1">
                  <c:v>Workington Community Hospital (-)</c:v>
                </c:pt>
                <c:pt idx="2">
                  <c:v>Cumberland Infirmary (-)</c:v>
                </c:pt>
                <c:pt idx="3">
                  <c:v>Keswick Hospital (-)</c:v>
                </c:pt>
                <c:pt idx="4">
                  <c:v>Penrith Hospital (-)</c:v>
                </c:pt>
                <c:pt idx="5">
                  <c:v>Brampton Hospital (-)</c:v>
                </c:pt>
                <c:pt idx="6">
                  <c:v>West Cumberland Hospital (-)</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(38)</c:v>
                </c:pt>
                <c:pt idx="1">
                  <c:v>Workington Community Hospital (-)</c:v>
                </c:pt>
                <c:pt idx="2">
                  <c:v>Cumberland Infirmary (-)</c:v>
                </c:pt>
                <c:pt idx="3">
                  <c:v>Keswick Hospital (-)</c:v>
                </c:pt>
                <c:pt idx="4">
                  <c:v>Penrith Hospital (-)</c:v>
                </c:pt>
                <c:pt idx="5">
                  <c:v>Brampton Hospital (-)</c:v>
                </c:pt>
                <c:pt idx="6">
                  <c:v>West Cumberland Hospital (-)</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2.0809596944191124</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(489)</c:v>
                </c:pt>
                <c:pt idx="1">
                  <c:v>Workington Community Hospital (-)</c:v>
                </c:pt>
                <c:pt idx="2">
                  <c:v>Cumberland Infirmary (325)</c:v>
                </c:pt>
                <c:pt idx="3">
                  <c:v>Keswick Hospital (-)</c:v>
                </c:pt>
                <c:pt idx="4">
                  <c:v>Penrith Hospital (-)</c:v>
                </c:pt>
                <c:pt idx="5">
                  <c:v>Brampton Hospital (-)</c:v>
                </c:pt>
                <c:pt idx="6">
                  <c:v>West Cumberland Hospital (155)</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(489)</c:v>
                </c:pt>
                <c:pt idx="1">
                  <c:v>Workington Community Hospital (-)</c:v>
                </c:pt>
                <c:pt idx="2">
                  <c:v>Cumberland Infirmary (325)</c:v>
                </c:pt>
                <c:pt idx="3">
                  <c:v>Keswick Hospital (-)</c:v>
                </c:pt>
                <c:pt idx="4">
                  <c:v>Penrith Hospital (-)</c:v>
                </c:pt>
                <c:pt idx="5">
                  <c:v>Brampton Hospital (-)</c:v>
                </c:pt>
                <c:pt idx="6">
                  <c:v>West Cumberland Hospital (155)</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(489)</c:v>
                </c:pt>
                <c:pt idx="1">
                  <c:v>Workington Community Hospital (-)</c:v>
                </c:pt>
                <c:pt idx="2">
                  <c:v>Cumberland Infirmary (325)</c:v>
                </c:pt>
                <c:pt idx="3">
                  <c:v>Keswick Hospital (-)</c:v>
                </c:pt>
                <c:pt idx="4">
                  <c:v>Penrith Hospital (-)</c:v>
                </c:pt>
                <c:pt idx="5">
                  <c:v>Brampton Hospital (-)</c:v>
                </c:pt>
                <c:pt idx="6">
                  <c:v>West Cumberland Hospital (155)</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(489)</c:v>
                </c:pt>
                <c:pt idx="1">
                  <c:v>Workington Community Hospital (-)</c:v>
                </c:pt>
                <c:pt idx="2">
                  <c:v>Cumberland Infirmary (325)</c:v>
                </c:pt>
                <c:pt idx="3">
                  <c:v>Keswick Hospital (-)</c:v>
                </c:pt>
                <c:pt idx="4">
                  <c:v>Penrith Hospital (-)</c:v>
                </c:pt>
                <c:pt idx="5">
                  <c:v>Brampton Hospital (-)</c:v>
                </c:pt>
                <c:pt idx="6">
                  <c:v>West Cumberland Hospital (155)</c:v>
                </c:pt>
                <c:pt idx="7">
                  <c:v>Cockermouth Hospital (-)</c:v>
                </c:pt>
              </c:strCache>
            </c:strRef>
          </c:cat>
          <c:val>
            <c:numRef>
              <c:f>Sheet1!$G$2:$G$9</c:f>
              <c:numCache>
                <c:formatCode>0.0;;</c:formatCode>
                <c:ptCount val="8"/>
                <c:pt idx="0">
                  <c:v>6.9620439505643352</c:v>
                </c:pt>
                <c:pt idx="1">
                  <c:v>0</c:v>
                </c:pt>
                <c:pt idx="2">
                  <c:v>6.8257156566354178</c:v>
                </c:pt>
                <c:pt idx="3">
                  <c:v>0</c:v>
                </c:pt>
                <c:pt idx="4">
                  <c:v>0</c:v>
                </c:pt>
                <c:pt idx="5">
                  <c:v>0</c:v>
                </c:pt>
                <c:pt idx="6">
                  <c:v>7.1307366519960977</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(489)</c:v>
                </c:pt>
                <c:pt idx="1">
                  <c:v>Workington Community Hospital (-)</c:v>
                </c:pt>
                <c:pt idx="2">
                  <c:v>Cumberland Infirmary (325)</c:v>
                </c:pt>
                <c:pt idx="3">
                  <c:v>Keswick Hospital (-)</c:v>
                </c:pt>
                <c:pt idx="4">
                  <c:v>Penrith Hospital (-)</c:v>
                </c:pt>
                <c:pt idx="5">
                  <c:v>Brampton Hospital (-)</c:v>
                </c:pt>
                <c:pt idx="6">
                  <c:v>West Cumberland Hospital (155)</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(489)</c:v>
                </c:pt>
                <c:pt idx="1">
                  <c:v>Workington Community Hospital (-)</c:v>
                </c:pt>
                <c:pt idx="2">
                  <c:v>Cumberland Infirmary (325)</c:v>
                </c:pt>
                <c:pt idx="3">
                  <c:v>Keswick Hospital (-)</c:v>
                </c:pt>
                <c:pt idx="4">
                  <c:v>Penrith Hospital (-)</c:v>
                </c:pt>
                <c:pt idx="5">
                  <c:v>Brampton Hospital (-)</c:v>
                </c:pt>
                <c:pt idx="6">
                  <c:v>West Cumberland Hospital (155)</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(489)</c:v>
                </c:pt>
                <c:pt idx="1">
                  <c:v>Workington Community Hospital (-)</c:v>
                </c:pt>
                <c:pt idx="2">
                  <c:v>Cumberland Infirmary (325)</c:v>
                </c:pt>
                <c:pt idx="3">
                  <c:v>Keswick Hospital (-)</c:v>
                </c:pt>
                <c:pt idx="4">
                  <c:v>Penrith Hospital (-)</c:v>
                </c:pt>
                <c:pt idx="5">
                  <c:v>Brampton Hospital (-)</c:v>
                </c:pt>
                <c:pt idx="6">
                  <c:v>West Cumberland Hospital (155)</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3.0379560494356648</c:v>
                </c:pt>
                <c:pt idx="1">
                  <c:v>0</c:v>
                </c:pt>
                <c:pt idx="2">
                  <c:v>3.1742843433645822</c:v>
                </c:pt>
                <c:pt idx="3">
                  <c:v>0</c:v>
                </c:pt>
                <c:pt idx="4">
                  <c:v>0</c:v>
                </c:pt>
                <c:pt idx="5">
                  <c:v>0</c:v>
                </c:pt>
                <c:pt idx="6">
                  <c:v>2.8692633480039023</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(344)</c:v>
                </c:pt>
                <c:pt idx="1">
                  <c:v>Workington Community Hospital (-)</c:v>
                </c:pt>
                <c:pt idx="2">
                  <c:v>Cumberland Infirmary (223)</c:v>
                </c:pt>
                <c:pt idx="3">
                  <c:v>Keswick Hospital (-)</c:v>
                </c:pt>
                <c:pt idx="4">
                  <c:v>Penrith Hospital (-)</c:v>
                </c:pt>
                <c:pt idx="5">
                  <c:v>Brampton Hospital (-)</c:v>
                </c:pt>
                <c:pt idx="6">
                  <c:v>West Cumberland Hospital (113)</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(344)</c:v>
                </c:pt>
                <c:pt idx="1">
                  <c:v>Workington Community Hospital (-)</c:v>
                </c:pt>
                <c:pt idx="2">
                  <c:v>Cumberland Infirmary (223)</c:v>
                </c:pt>
                <c:pt idx="3">
                  <c:v>Keswick Hospital (-)</c:v>
                </c:pt>
                <c:pt idx="4">
                  <c:v>Penrith Hospital (-)</c:v>
                </c:pt>
                <c:pt idx="5">
                  <c:v>Brampton Hospital (-)</c:v>
                </c:pt>
                <c:pt idx="6">
                  <c:v>West Cumberland Hospital (113)</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(344)</c:v>
                </c:pt>
                <c:pt idx="1">
                  <c:v>Workington Community Hospital (-)</c:v>
                </c:pt>
                <c:pt idx="2">
                  <c:v>Cumberland Infirmary (223)</c:v>
                </c:pt>
                <c:pt idx="3">
                  <c:v>Keswick Hospital (-)</c:v>
                </c:pt>
                <c:pt idx="4">
                  <c:v>Penrith Hospital (-)</c:v>
                </c:pt>
                <c:pt idx="5">
                  <c:v>Brampton Hospital (-)</c:v>
                </c:pt>
                <c:pt idx="6">
                  <c:v>West Cumberland Hospital (113)</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(344)</c:v>
                </c:pt>
                <c:pt idx="1">
                  <c:v>Workington Community Hospital (-)</c:v>
                </c:pt>
                <c:pt idx="2">
                  <c:v>Cumberland Infirmary (223)</c:v>
                </c:pt>
                <c:pt idx="3">
                  <c:v>Keswick Hospital (-)</c:v>
                </c:pt>
                <c:pt idx="4">
                  <c:v>Penrith Hospital (-)</c:v>
                </c:pt>
                <c:pt idx="5">
                  <c:v>Brampton Hospital (-)</c:v>
                </c:pt>
                <c:pt idx="6">
                  <c:v>West Cumberland Hospital (113)</c:v>
                </c:pt>
                <c:pt idx="7">
                  <c:v>Cockermouth Hospital (-)</c:v>
                </c:pt>
              </c:strCache>
            </c:strRef>
          </c:cat>
          <c:val>
            <c:numRef>
              <c:f>Sheet1!$G$2:$G$9</c:f>
              <c:numCache>
                <c:formatCode>0.0;;</c:formatCode>
                <c:ptCount val="8"/>
                <c:pt idx="0">
                  <c:v>5.8877779970070812</c:v>
                </c:pt>
                <c:pt idx="1">
                  <c:v>0</c:v>
                </c:pt>
                <c:pt idx="2">
                  <c:v>5.6940417034311572</c:v>
                </c:pt>
                <c:pt idx="3">
                  <c:v>0</c:v>
                </c:pt>
                <c:pt idx="4">
                  <c:v>0</c:v>
                </c:pt>
                <c:pt idx="5">
                  <c:v>0</c:v>
                </c:pt>
                <c:pt idx="6">
                  <c:v>6.2959612281056536</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(344)</c:v>
                </c:pt>
                <c:pt idx="1">
                  <c:v>Workington Community Hospital (-)</c:v>
                </c:pt>
                <c:pt idx="2">
                  <c:v>Cumberland Infirmary (223)</c:v>
                </c:pt>
                <c:pt idx="3">
                  <c:v>Keswick Hospital (-)</c:v>
                </c:pt>
                <c:pt idx="4">
                  <c:v>Penrith Hospital (-)</c:v>
                </c:pt>
                <c:pt idx="5">
                  <c:v>Brampton Hospital (-)</c:v>
                </c:pt>
                <c:pt idx="6">
                  <c:v>West Cumberland Hospital (113)</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(344)</c:v>
                </c:pt>
                <c:pt idx="1">
                  <c:v>Workington Community Hospital (-)</c:v>
                </c:pt>
                <c:pt idx="2">
                  <c:v>Cumberland Infirmary (223)</c:v>
                </c:pt>
                <c:pt idx="3">
                  <c:v>Keswick Hospital (-)</c:v>
                </c:pt>
                <c:pt idx="4">
                  <c:v>Penrith Hospital (-)</c:v>
                </c:pt>
                <c:pt idx="5">
                  <c:v>Brampton Hospital (-)</c:v>
                </c:pt>
                <c:pt idx="6">
                  <c:v>West Cumberland Hospital (113)</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(344)</c:v>
                </c:pt>
                <c:pt idx="1">
                  <c:v>Workington Community Hospital (-)</c:v>
                </c:pt>
                <c:pt idx="2">
                  <c:v>Cumberland Infirmary (223)</c:v>
                </c:pt>
                <c:pt idx="3">
                  <c:v>Keswick Hospital (-)</c:v>
                </c:pt>
                <c:pt idx="4">
                  <c:v>Penrith Hospital (-)</c:v>
                </c:pt>
                <c:pt idx="5">
                  <c:v>Brampton Hospital (-)</c:v>
                </c:pt>
                <c:pt idx="6">
                  <c:v>West Cumberland Hospital (113)</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4.1122220029929188</c:v>
                </c:pt>
                <c:pt idx="1">
                  <c:v>0</c:v>
                </c:pt>
                <c:pt idx="2">
                  <c:v>4.3059582965688428</c:v>
                </c:pt>
                <c:pt idx="3">
                  <c:v>0</c:v>
                </c:pt>
                <c:pt idx="4">
                  <c:v>0</c:v>
                </c:pt>
                <c:pt idx="5">
                  <c:v>0</c:v>
                </c:pt>
                <c:pt idx="6">
                  <c:v>3.7040387718943464</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(189)</c:v>
                </c:pt>
                <c:pt idx="1">
                  <c:v>Workington Community Hospital (-)</c:v>
                </c:pt>
                <c:pt idx="2">
                  <c:v>Cumberland Infirmary (114)</c:v>
                </c:pt>
                <c:pt idx="3">
                  <c:v>Keswick Hospital (-)</c:v>
                </c:pt>
                <c:pt idx="4">
                  <c:v>Penrith Hospital (-)</c:v>
                </c:pt>
                <c:pt idx="5">
                  <c:v>Brampton Hospital (-)</c:v>
                </c:pt>
                <c:pt idx="6">
                  <c:v>West Cumberland Hospital (67)</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(189)</c:v>
                </c:pt>
                <c:pt idx="1">
                  <c:v>Workington Community Hospital (-)</c:v>
                </c:pt>
                <c:pt idx="2">
                  <c:v>Cumberland Infirmary (114)</c:v>
                </c:pt>
                <c:pt idx="3">
                  <c:v>Keswick Hospital (-)</c:v>
                </c:pt>
                <c:pt idx="4">
                  <c:v>Penrith Hospital (-)</c:v>
                </c:pt>
                <c:pt idx="5">
                  <c:v>Brampton Hospital (-)</c:v>
                </c:pt>
                <c:pt idx="6">
                  <c:v>West Cumberland Hospital (67)</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(189)</c:v>
                </c:pt>
                <c:pt idx="1">
                  <c:v>Workington Community Hospital (-)</c:v>
                </c:pt>
                <c:pt idx="2">
                  <c:v>Cumberland Infirmary (114)</c:v>
                </c:pt>
                <c:pt idx="3">
                  <c:v>Keswick Hospital (-)</c:v>
                </c:pt>
                <c:pt idx="4">
                  <c:v>Penrith Hospital (-)</c:v>
                </c:pt>
                <c:pt idx="5">
                  <c:v>Brampton Hospital (-)</c:v>
                </c:pt>
                <c:pt idx="6">
                  <c:v>West Cumberland Hospital (67)</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(189)</c:v>
                </c:pt>
                <c:pt idx="1">
                  <c:v>Workington Community Hospital (-)</c:v>
                </c:pt>
                <c:pt idx="2">
                  <c:v>Cumberland Infirmary (114)</c:v>
                </c:pt>
                <c:pt idx="3">
                  <c:v>Keswick Hospital (-)</c:v>
                </c:pt>
                <c:pt idx="4">
                  <c:v>Penrith Hospital (-)</c:v>
                </c:pt>
                <c:pt idx="5">
                  <c:v>Brampton Hospital (-)</c:v>
                </c:pt>
                <c:pt idx="6">
                  <c:v>West Cumberland Hospital (67)</c:v>
                </c:pt>
                <c:pt idx="7">
                  <c:v>Cockermouth Hospital (-)</c:v>
                </c:pt>
              </c:strCache>
            </c:strRef>
          </c:cat>
          <c:val>
            <c:numRef>
              <c:f>Sheet1!$G$2:$G$9</c:f>
              <c:numCache>
                <c:formatCode>0.0;;</c:formatCode>
                <c:ptCount val="8"/>
                <c:pt idx="0">
                  <c:v>8.503402594890316</c:v>
                </c:pt>
                <c:pt idx="1">
                  <c:v>0</c:v>
                </c:pt>
                <c:pt idx="2">
                  <c:v>8.8396616575195512</c:v>
                </c:pt>
                <c:pt idx="3">
                  <c:v>0</c:v>
                </c:pt>
                <c:pt idx="4">
                  <c:v>0</c:v>
                </c:pt>
                <c:pt idx="5">
                  <c:v>0</c:v>
                </c:pt>
                <c:pt idx="6">
                  <c:v>7.558267871962701</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(189)</c:v>
                </c:pt>
                <c:pt idx="1">
                  <c:v>Workington Community Hospital (-)</c:v>
                </c:pt>
                <c:pt idx="2">
                  <c:v>Cumberland Infirmary (114)</c:v>
                </c:pt>
                <c:pt idx="3">
                  <c:v>Keswick Hospital (-)</c:v>
                </c:pt>
                <c:pt idx="4">
                  <c:v>Penrith Hospital (-)</c:v>
                </c:pt>
                <c:pt idx="5">
                  <c:v>Brampton Hospital (-)</c:v>
                </c:pt>
                <c:pt idx="6">
                  <c:v>West Cumberland Hospital (67)</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(189)</c:v>
                </c:pt>
                <c:pt idx="1">
                  <c:v>Workington Community Hospital (-)</c:v>
                </c:pt>
                <c:pt idx="2">
                  <c:v>Cumberland Infirmary (114)</c:v>
                </c:pt>
                <c:pt idx="3">
                  <c:v>Keswick Hospital (-)</c:v>
                </c:pt>
                <c:pt idx="4">
                  <c:v>Penrith Hospital (-)</c:v>
                </c:pt>
                <c:pt idx="5">
                  <c:v>Brampton Hospital (-)</c:v>
                </c:pt>
                <c:pt idx="6">
                  <c:v>West Cumberland Hospital (67)</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(189)</c:v>
                </c:pt>
                <c:pt idx="1">
                  <c:v>Workington Community Hospital (-)</c:v>
                </c:pt>
                <c:pt idx="2">
                  <c:v>Cumberland Infirmary (114)</c:v>
                </c:pt>
                <c:pt idx="3">
                  <c:v>Keswick Hospital (-)</c:v>
                </c:pt>
                <c:pt idx="4">
                  <c:v>Penrith Hospital (-)</c:v>
                </c:pt>
                <c:pt idx="5">
                  <c:v>Brampton Hospital (-)</c:v>
                </c:pt>
                <c:pt idx="6">
                  <c:v>West Cumberland Hospital (67)</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1.496597405109684</c:v>
                </c:pt>
                <c:pt idx="1">
                  <c:v>0</c:v>
                </c:pt>
                <c:pt idx="2">
                  <c:v>1.1603383424804488</c:v>
                </c:pt>
                <c:pt idx="3">
                  <c:v>0</c:v>
                </c:pt>
                <c:pt idx="4">
                  <c:v>0</c:v>
                </c:pt>
                <c:pt idx="5">
                  <c:v>0</c:v>
                </c:pt>
                <c:pt idx="6">
                  <c:v>2.441732128037299</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(513)</c:v>
                </c:pt>
                <c:pt idx="1">
                  <c:v>Workington Community Hospital (-)</c:v>
                </c:pt>
                <c:pt idx="2">
                  <c:v>Cumberland Infirmary (338)</c:v>
                </c:pt>
                <c:pt idx="3">
                  <c:v>Keswick Hospital (-)</c:v>
                </c:pt>
                <c:pt idx="4">
                  <c:v>Penrith Hospital (-)</c:v>
                </c:pt>
                <c:pt idx="5">
                  <c:v>Brampton Hospital (-)</c:v>
                </c:pt>
                <c:pt idx="6">
                  <c:v>West Cumberland Hospital (165)</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(513)</c:v>
                </c:pt>
                <c:pt idx="1">
                  <c:v>Workington Community Hospital (-)</c:v>
                </c:pt>
                <c:pt idx="2">
                  <c:v>Cumberland Infirmary (338)</c:v>
                </c:pt>
                <c:pt idx="3">
                  <c:v>Keswick Hospital (-)</c:v>
                </c:pt>
                <c:pt idx="4">
                  <c:v>Penrith Hospital (-)</c:v>
                </c:pt>
                <c:pt idx="5">
                  <c:v>Brampton Hospital (-)</c:v>
                </c:pt>
                <c:pt idx="6">
                  <c:v>West Cumberland Hospital (165)</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(513)</c:v>
                </c:pt>
                <c:pt idx="1">
                  <c:v>Workington Community Hospital (-)</c:v>
                </c:pt>
                <c:pt idx="2">
                  <c:v>Cumberland Infirmary (338)</c:v>
                </c:pt>
                <c:pt idx="3">
                  <c:v>Keswick Hospital (-)</c:v>
                </c:pt>
                <c:pt idx="4">
                  <c:v>Penrith Hospital (-)</c:v>
                </c:pt>
                <c:pt idx="5">
                  <c:v>Brampton Hospital (-)</c:v>
                </c:pt>
                <c:pt idx="6">
                  <c:v>West Cumberland Hospital (165)</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(513)</c:v>
                </c:pt>
                <c:pt idx="1">
                  <c:v>Workington Community Hospital (-)</c:v>
                </c:pt>
                <c:pt idx="2">
                  <c:v>Cumberland Infirmary (338)</c:v>
                </c:pt>
                <c:pt idx="3">
                  <c:v>Keswick Hospital (-)</c:v>
                </c:pt>
                <c:pt idx="4">
                  <c:v>Penrith Hospital (-)</c:v>
                </c:pt>
                <c:pt idx="5">
                  <c:v>Brampton Hospital (-)</c:v>
                </c:pt>
                <c:pt idx="6">
                  <c:v>West Cumberland Hospital (165)</c:v>
                </c:pt>
                <c:pt idx="7">
                  <c:v>Cockermouth Hospital (-)</c:v>
                </c:pt>
              </c:strCache>
            </c:strRef>
          </c:cat>
          <c:val>
            <c:numRef>
              <c:f>Sheet1!$G$2:$G$9</c:f>
              <c:numCache>
                <c:formatCode>0.0;;</c:formatCode>
                <c:ptCount val="8"/>
                <c:pt idx="0">
                  <c:v>6.8908424869217288</c:v>
                </c:pt>
                <c:pt idx="1">
                  <c:v>0</c:v>
                </c:pt>
                <c:pt idx="2">
                  <c:v>6.6918920955477157</c:v>
                </c:pt>
                <c:pt idx="3">
                  <c:v>0</c:v>
                </c:pt>
                <c:pt idx="4">
                  <c:v>0</c:v>
                </c:pt>
                <c:pt idx="5">
                  <c:v>0</c:v>
                </c:pt>
                <c:pt idx="6">
                  <c:v>7.1076834791685544</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(513)</c:v>
                </c:pt>
                <c:pt idx="1">
                  <c:v>Workington Community Hospital (-)</c:v>
                </c:pt>
                <c:pt idx="2">
                  <c:v>Cumberland Infirmary (338)</c:v>
                </c:pt>
                <c:pt idx="3">
                  <c:v>Keswick Hospital (-)</c:v>
                </c:pt>
                <c:pt idx="4">
                  <c:v>Penrith Hospital (-)</c:v>
                </c:pt>
                <c:pt idx="5">
                  <c:v>Brampton Hospital (-)</c:v>
                </c:pt>
                <c:pt idx="6">
                  <c:v>West Cumberland Hospital (165)</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(513)</c:v>
                </c:pt>
                <c:pt idx="1">
                  <c:v>Workington Community Hospital (-)</c:v>
                </c:pt>
                <c:pt idx="2">
                  <c:v>Cumberland Infirmary (338)</c:v>
                </c:pt>
                <c:pt idx="3">
                  <c:v>Keswick Hospital (-)</c:v>
                </c:pt>
                <c:pt idx="4">
                  <c:v>Penrith Hospital (-)</c:v>
                </c:pt>
                <c:pt idx="5">
                  <c:v>Brampton Hospital (-)</c:v>
                </c:pt>
                <c:pt idx="6">
                  <c:v>West Cumberland Hospital (165)</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(513)</c:v>
                </c:pt>
                <c:pt idx="1">
                  <c:v>Workington Community Hospital (-)</c:v>
                </c:pt>
                <c:pt idx="2">
                  <c:v>Cumberland Infirmary (338)</c:v>
                </c:pt>
                <c:pt idx="3">
                  <c:v>Keswick Hospital (-)</c:v>
                </c:pt>
                <c:pt idx="4">
                  <c:v>Penrith Hospital (-)</c:v>
                </c:pt>
                <c:pt idx="5">
                  <c:v>Brampton Hospital (-)</c:v>
                </c:pt>
                <c:pt idx="6">
                  <c:v>West Cumberland Hospital (165)</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3.1091575130782712</c:v>
                </c:pt>
                <c:pt idx="1">
                  <c:v>0</c:v>
                </c:pt>
                <c:pt idx="2">
                  <c:v>3.3081079044522843</c:v>
                </c:pt>
                <c:pt idx="3">
                  <c:v>0</c:v>
                </c:pt>
                <c:pt idx="4">
                  <c:v>0</c:v>
                </c:pt>
                <c:pt idx="5">
                  <c:v>0</c:v>
                </c:pt>
                <c:pt idx="6">
                  <c:v>2.8923165208314456</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(480)</c:v>
                </c:pt>
                <c:pt idx="1">
                  <c:v>Workington Community Hospital (-)</c:v>
                </c:pt>
                <c:pt idx="2">
                  <c:v>Cumberland Infirmary (312)</c:v>
                </c:pt>
                <c:pt idx="3">
                  <c:v>Keswick Hospital (-)</c:v>
                </c:pt>
                <c:pt idx="4">
                  <c:v>Penrith Hospital (-)</c:v>
                </c:pt>
                <c:pt idx="5">
                  <c:v>Brampton Hospital (-)</c:v>
                </c:pt>
                <c:pt idx="6">
                  <c:v>West Cumberland Hospital (159)</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(480)</c:v>
                </c:pt>
                <c:pt idx="1">
                  <c:v>Workington Community Hospital (-)</c:v>
                </c:pt>
                <c:pt idx="2">
                  <c:v>Cumberland Infirmary (312)</c:v>
                </c:pt>
                <c:pt idx="3">
                  <c:v>Keswick Hospital (-)</c:v>
                </c:pt>
                <c:pt idx="4">
                  <c:v>Penrith Hospital (-)</c:v>
                </c:pt>
                <c:pt idx="5">
                  <c:v>Brampton Hospital (-)</c:v>
                </c:pt>
                <c:pt idx="6">
                  <c:v>West Cumberland Hospital (159)</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(480)</c:v>
                </c:pt>
                <c:pt idx="1">
                  <c:v>Workington Community Hospital (-)</c:v>
                </c:pt>
                <c:pt idx="2">
                  <c:v>Cumberland Infirmary (312)</c:v>
                </c:pt>
                <c:pt idx="3">
                  <c:v>Keswick Hospital (-)</c:v>
                </c:pt>
                <c:pt idx="4">
                  <c:v>Penrith Hospital (-)</c:v>
                </c:pt>
                <c:pt idx="5">
                  <c:v>Brampton Hospital (-)</c:v>
                </c:pt>
                <c:pt idx="6">
                  <c:v>West Cumberland Hospital (159)</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(480)</c:v>
                </c:pt>
                <c:pt idx="1">
                  <c:v>Workington Community Hospital (-)</c:v>
                </c:pt>
                <c:pt idx="2">
                  <c:v>Cumberland Infirmary (312)</c:v>
                </c:pt>
                <c:pt idx="3">
                  <c:v>Keswick Hospital (-)</c:v>
                </c:pt>
                <c:pt idx="4">
                  <c:v>Penrith Hospital (-)</c:v>
                </c:pt>
                <c:pt idx="5">
                  <c:v>Brampton Hospital (-)</c:v>
                </c:pt>
                <c:pt idx="6">
                  <c:v>West Cumberland Hospital (159)</c:v>
                </c:pt>
                <c:pt idx="7">
                  <c:v>Cockermouth Hospital (-)</c:v>
                </c:pt>
              </c:strCache>
            </c:strRef>
          </c:cat>
          <c:val>
            <c:numRef>
              <c:f>Sheet1!$G$2:$G$9</c:f>
              <c:numCache>
                <c:formatCode>0.0;;</c:formatCode>
                <c:ptCount val="8"/>
                <c:pt idx="0">
                  <c:v>7.6995130804489937</c:v>
                </c:pt>
                <c:pt idx="1">
                  <c:v>0</c:v>
                </c:pt>
                <c:pt idx="2">
                  <c:v>7.7987982365022699</c:v>
                </c:pt>
                <c:pt idx="3">
                  <c:v>0</c:v>
                </c:pt>
                <c:pt idx="4">
                  <c:v>0</c:v>
                </c:pt>
                <c:pt idx="5">
                  <c:v>0</c:v>
                </c:pt>
                <c:pt idx="6">
                  <c:v>7.5809086461844073</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(480)</c:v>
                </c:pt>
                <c:pt idx="1">
                  <c:v>Workington Community Hospital (-)</c:v>
                </c:pt>
                <c:pt idx="2">
                  <c:v>Cumberland Infirmary (312)</c:v>
                </c:pt>
                <c:pt idx="3">
                  <c:v>Keswick Hospital (-)</c:v>
                </c:pt>
                <c:pt idx="4">
                  <c:v>Penrith Hospital (-)</c:v>
                </c:pt>
                <c:pt idx="5">
                  <c:v>Brampton Hospital (-)</c:v>
                </c:pt>
                <c:pt idx="6">
                  <c:v>West Cumberland Hospital (159)</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(480)</c:v>
                </c:pt>
                <c:pt idx="1">
                  <c:v>Workington Community Hospital (-)</c:v>
                </c:pt>
                <c:pt idx="2">
                  <c:v>Cumberland Infirmary (312)</c:v>
                </c:pt>
                <c:pt idx="3">
                  <c:v>Keswick Hospital (-)</c:v>
                </c:pt>
                <c:pt idx="4">
                  <c:v>Penrith Hospital (-)</c:v>
                </c:pt>
                <c:pt idx="5">
                  <c:v>Brampton Hospital (-)</c:v>
                </c:pt>
                <c:pt idx="6">
                  <c:v>West Cumberland Hospital (159)</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(480)</c:v>
                </c:pt>
                <c:pt idx="1">
                  <c:v>Workington Community Hospital (-)</c:v>
                </c:pt>
                <c:pt idx="2">
                  <c:v>Cumberland Infirmary (312)</c:v>
                </c:pt>
                <c:pt idx="3">
                  <c:v>Keswick Hospital (-)</c:v>
                </c:pt>
                <c:pt idx="4">
                  <c:v>Penrith Hospital (-)</c:v>
                </c:pt>
                <c:pt idx="5">
                  <c:v>Brampton Hospital (-)</c:v>
                </c:pt>
                <c:pt idx="6">
                  <c:v>West Cumberland Hospital (159)</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2.3004869195510063</c:v>
                </c:pt>
                <c:pt idx="1">
                  <c:v>0</c:v>
                </c:pt>
                <c:pt idx="2">
                  <c:v>2.2012017634977301</c:v>
                </c:pt>
                <c:pt idx="3">
                  <c:v>0</c:v>
                </c:pt>
                <c:pt idx="4">
                  <c:v>0</c:v>
                </c:pt>
                <c:pt idx="5">
                  <c:v>0</c:v>
                </c:pt>
                <c:pt idx="6">
                  <c:v>2.4190913538155927</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(364)</c:v>
                </c:pt>
                <c:pt idx="1">
                  <c:v>Workington Community Hospital (-)</c:v>
                </c:pt>
                <c:pt idx="2">
                  <c:v>Cumberland Infirmary (239)</c:v>
                </c:pt>
                <c:pt idx="3">
                  <c:v>Keswick Hospital (-)</c:v>
                </c:pt>
                <c:pt idx="4">
                  <c:v>Penrith Hospital (-)</c:v>
                </c:pt>
                <c:pt idx="5">
                  <c:v>Brampton Hospital (-)</c:v>
                </c:pt>
                <c:pt idx="6">
                  <c:v>West Cumberland Hospital (119)</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(364)</c:v>
                </c:pt>
                <c:pt idx="1">
                  <c:v>Workington Community Hospital (-)</c:v>
                </c:pt>
                <c:pt idx="2">
                  <c:v>Cumberland Infirmary (239)</c:v>
                </c:pt>
                <c:pt idx="3">
                  <c:v>Keswick Hospital (-)</c:v>
                </c:pt>
                <c:pt idx="4">
                  <c:v>Penrith Hospital (-)</c:v>
                </c:pt>
                <c:pt idx="5">
                  <c:v>Brampton Hospital (-)</c:v>
                </c:pt>
                <c:pt idx="6">
                  <c:v>West Cumberland Hospital (119)</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(364)</c:v>
                </c:pt>
                <c:pt idx="1">
                  <c:v>Workington Community Hospital (-)</c:v>
                </c:pt>
                <c:pt idx="2">
                  <c:v>Cumberland Infirmary (239)</c:v>
                </c:pt>
                <c:pt idx="3">
                  <c:v>Keswick Hospital (-)</c:v>
                </c:pt>
                <c:pt idx="4">
                  <c:v>Penrith Hospital (-)</c:v>
                </c:pt>
                <c:pt idx="5">
                  <c:v>Brampton Hospital (-)</c:v>
                </c:pt>
                <c:pt idx="6">
                  <c:v>West Cumberland Hospital (119)</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(364)</c:v>
                </c:pt>
                <c:pt idx="1">
                  <c:v>Workington Community Hospital (-)</c:v>
                </c:pt>
                <c:pt idx="2">
                  <c:v>Cumberland Infirmary (239)</c:v>
                </c:pt>
                <c:pt idx="3">
                  <c:v>Keswick Hospital (-)</c:v>
                </c:pt>
                <c:pt idx="4">
                  <c:v>Penrith Hospital (-)</c:v>
                </c:pt>
                <c:pt idx="5">
                  <c:v>Brampton Hospital (-)</c:v>
                </c:pt>
                <c:pt idx="6">
                  <c:v>West Cumberland Hospital (119)</c:v>
                </c:pt>
                <c:pt idx="7">
                  <c:v>Cockermouth Hospital (-)</c:v>
                </c:pt>
              </c:strCache>
            </c:strRef>
          </c:cat>
          <c:val>
            <c:numRef>
              <c:f>Sheet1!$G$2:$G$9</c:f>
              <c:numCache>
                <c:formatCode>0.0;;</c:formatCode>
                <c:ptCount val="8"/>
                <c:pt idx="0">
                  <c:v>8.9942401139048549</c:v>
                </c:pt>
                <c:pt idx="1">
                  <c:v>0</c:v>
                </c:pt>
                <c:pt idx="2">
                  <c:v>8.9485690532750208</c:v>
                </c:pt>
                <c:pt idx="3">
                  <c:v>0</c:v>
                </c:pt>
                <c:pt idx="4">
                  <c:v>0</c:v>
                </c:pt>
                <c:pt idx="5">
                  <c:v>0</c:v>
                </c:pt>
                <c:pt idx="6">
                  <c:v>9.0574531767446054</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(364)</c:v>
                </c:pt>
                <c:pt idx="1">
                  <c:v>Workington Community Hospital (-)</c:v>
                </c:pt>
                <c:pt idx="2">
                  <c:v>Cumberland Infirmary (239)</c:v>
                </c:pt>
                <c:pt idx="3">
                  <c:v>Keswick Hospital (-)</c:v>
                </c:pt>
                <c:pt idx="4">
                  <c:v>Penrith Hospital (-)</c:v>
                </c:pt>
                <c:pt idx="5">
                  <c:v>Brampton Hospital (-)</c:v>
                </c:pt>
                <c:pt idx="6">
                  <c:v>West Cumberland Hospital (119)</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(364)</c:v>
                </c:pt>
                <c:pt idx="1">
                  <c:v>Workington Community Hospital (-)</c:v>
                </c:pt>
                <c:pt idx="2">
                  <c:v>Cumberland Infirmary (239)</c:v>
                </c:pt>
                <c:pt idx="3">
                  <c:v>Keswick Hospital (-)</c:v>
                </c:pt>
                <c:pt idx="4">
                  <c:v>Penrith Hospital (-)</c:v>
                </c:pt>
                <c:pt idx="5">
                  <c:v>Brampton Hospital (-)</c:v>
                </c:pt>
                <c:pt idx="6">
                  <c:v>West Cumberland Hospital (119)</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(364)</c:v>
                </c:pt>
                <c:pt idx="1">
                  <c:v>Workington Community Hospital (-)</c:v>
                </c:pt>
                <c:pt idx="2">
                  <c:v>Cumberland Infirmary (239)</c:v>
                </c:pt>
                <c:pt idx="3">
                  <c:v>Keswick Hospital (-)</c:v>
                </c:pt>
                <c:pt idx="4">
                  <c:v>Penrith Hospital (-)</c:v>
                </c:pt>
                <c:pt idx="5">
                  <c:v>Brampton Hospital (-)</c:v>
                </c:pt>
                <c:pt idx="6">
                  <c:v>West Cumberland Hospital (119)</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1.0057598860951451</c:v>
                </c:pt>
                <c:pt idx="1">
                  <c:v>0</c:v>
                </c:pt>
                <c:pt idx="2">
                  <c:v>1.0514309467249792</c:v>
                </c:pt>
                <c:pt idx="3">
                  <c:v>0</c:v>
                </c:pt>
                <c:pt idx="4">
                  <c:v>0</c:v>
                </c:pt>
                <c:pt idx="5">
                  <c:v>0</c:v>
                </c:pt>
                <c:pt idx="6">
                  <c:v>0.94254682325539463</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(297)</c:v>
                </c:pt>
                <c:pt idx="1">
                  <c:v>Workington Community Hospital (-)</c:v>
                </c:pt>
                <c:pt idx="2">
                  <c:v>Cumberland Infirmary (193)</c:v>
                </c:pt>
                <c:pt idx="3">
                  <c:v>Keswick Hospital (-)</c:v>
                </c:pt>
                <c:pt idx="4">
                  <c:v>Penrith Hospital (-)</c:v>
                </c:pt>
                <c:pt idx="5">
                  <c:v>Brampton Hospital (-)</c:v>
                </c:pt>
                <c:pt idx="6">
                  <c:v>West Cumberland Hospital (98)</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(297)</c:v>
                </c:pt>
                <c:pt idx="1">
                  <c:v>Workington Community Hospital (-)</c:v>
                </c:pt>
                <c:pt idx="2">
                  <c:v>Cumberland Infirmary (193)</c:v>
                </c:pt>
                <c:pt idx="3">
                  <c:v>Keswick Hospital (-)</c:v>
                </c:pt>
                <c:pt idx="4">
                  <c:v>Penrith Hospital (-)</c:v>
                </c:pt>
                <c:pt idx="5">
                  <c:v>Brampton Hospital (-)</c:v>
                </c:pt>
                <c:pt idx="6">
                  <c:v>West Cumberland Hospital (98)</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(297)</c:v>
                </c:pt>
                <c:pt idx="1">
                  <c:v>Workington Community Hospital (-)</c:v>
                </c:pt>
                <c:pt idx="2">
                  <c:v>Cumberland Infirmary (193)</c:v>
                </c:pt>
                <c:pt idx="3">
                  <c:v>Keswick Hospital (-)</c:v>
                </c:pt>
                <c:pt idx="4">
                  <c:v>Penrith Hospital (-)</c:v>
                </c:pt>
                <c:pt idx="5">
                  <c:v>Brampton Hospital (-)</c:v>
                </c:pt>
                <c:pt idx="6">
                  <c:v>West Cumberland Hospital (98)</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(297)</c:v>
                </c:pt>
                <c:pt idx="1">
                  <c:v>Workington Community Hospital (-)</c:v>
                </c:pt>
                <c:pt idx="2">
                  <c:v>Cumberland Infirmary (193)</c:v>
                </c:pt>
                <c:pt idx="3">
                  <c:v>Keswick Hospital (-)</c:v>
                </c:pt>
                <c:pt idx="4">
                  <c:v>Penrith Hospital (-)</c:v>
                </c:pt>
                <c:pt idx="5">
                  <c:v>Brampton Hospital (-)</c:v>
                </c:pt>
                <c:pt idx="6">
                  <c:v>West Cumberland Hospital (98)</c:v>
                </c:pt>
                <c:pt idx="7">
                  <c:v>Cockermouth Hospital (-)</c:v>
                </c:pt>
              </c:strCache>
            </c:strRef>
          </c:cat>
          <c:val>
            <c:numRef>
              <c:f>Sheet1!$G$2:$G$9</c:f>
              <c:numCache>
                <c:formatCode>0.0;;</c:formatCode>
                <c:ptCount val="8"/>
                <c:pt idx="0">
                  <c:v>5.8765149499720168</c:v>
                </c:pt>
                <c:pt idx="1">
                  <c:v>0</c:v>
                </c:pt>
                <c:pt idx="2">
                  <c:v>6.0710944756600336</c:v>
                </c:pt>
                <c:pt idx="3">
                  <c:v>0</c:v>
                </c:pt>
                <c:pt idx="4">
                  <c:v>0</c:v>
                </c:pt>
                <c:pt idx="5">
                  <c:v>0</c:v>
                </c:pt>
                <c:pt idx="6">
                  <c:v>5.8130764647572546</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(297)</c:v>
                </c:pt>
                <c:pt idx="1">
                  <c:v>Workington Community Hospital (-)</c:v>
                </c:pt>
                <c:pt idx="2">
                  <c:v>Cumberland Infirmary (193)</c:v>
                </c:pt>
                <c:pt idx="3">
                  <c:v>Keswick Hospital (-)</c:v>
                </c:pt>
                <c:pt idx="4">
                  <c:v>Penrith Hospital (-)</c:v>
                </c:pt>
                <c:pt idx="5">
                  <c:v>Brampton Hospital (-)</c:v>
                </c:pt>
                <c:pt idx="6">
                  <c:v>West Cumberland Hospital (98)</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(297)</c:v>
                </c:pt>
                <c:pt idx="1">
                  <c:v>Workington Community Hospital (-)</c:v>
                </c:pt>
                <c:pt idx="2">
                  <c:v>Cumberland Infirmary (193)</c:v>
                </c:pt>
                <c:pt idx="3">
                  <c:v>Keswick Hospital (-)</c:v>
                </c:pt>
                <c:pt idx="4">
                  <c:v>Penrith Hospital (-)</c:v>
                </c:pt>
                <c:pt idx="5">
                  <c:v>Brampton Hospital (-)</c:v>
                </c:pt>
                <c:pt idx="6">
                  <c:v>West Cumberland Hospital (98)</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(297)</c:v>
                </c:pt>
                <c:pt idx="1">
                  <c:v>Workington Community Hospital (-)</c:v>
                </c:pt>
                <c:pt idx="2">
                  <c:v>Cumberland Infirmary (193)</c:v>
                </c:pt>
                <c:pt idx="3">
                  <c:v>Keswick Hospital (-)</c:v>
                </c:pt>
                <c:pt idx="4">
                  <c:v>Penrith Hospital (-)</c:v>
                </c:pt>
                <c:pt idx="5">
                  <c:v>Brampton Hospital (-)</c:v>
                </c:pt>
                <c:pt idx="6">
                  <c:v>West Cumberland Hospital (98)</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4.1234850500279832</c:v>
                </c:pt>
                <c:pt idx="1">
                  <c:v>0</c:v>
                </c:pt>
                <c:pt idx="2">
                  <c:v>3.9289055243399664</c:v>
                </c:pt>
                <c:pt idx="3">
                  <c:v>0</c:v>
                </c:pt>
                <c:pt idx="4">
                  <c:v>0</c:v>
                </c:pt>
                <c:pt idx="5">
                  <c:v>0</c:v>
                </c:pt>
                <c:pt idx="6">
                  <c:v>4.1869235352427454</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(416)</c:v>
                </c:pt>
                <c:pt idx="1">
                  <c:v>Workington Community Hospital (-)</c:v>
                </c:pt>
                <c:pt idx="2">
                  <c:v>Cumberland Infirmary (271)</c:v>
                </c:pt>
                <c:pt idx="3">
                  <c:v>Keswick Hospital (-)</c:v>
                </c:pt>
                <c:pt idx="4">
                  <c:v>Penrith Hospital (-)</c:v>
                </c:pt>
                <c:pt idx="5">
                  <c:v>Brampton Hospital (-)</c:v>
                </c:pt>
                <c:pt idx="6">
                  <c:v>West Cumberland Hospital (136)</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(416)</c:v>
                </c:pt>
                <c:pt idx="1">
                  <c:v>Workington Community Hospital (-)</c:v>
                </c:pt>
                <c:pt idx="2">
                  <c:v>Cumberland Infirmary (271)</c:v>
                </c:pt>
                <c:pt idx="3">
                  <c:v>Keswick Hospital (-)</c:v>
                </c:pt>
                <c:pt idx="4">
                  <c:v>Penrith Hospital (-)</c:v>
                </c:pt>
                <c:pt idx="5">
                  <c:v>Brampton Hospital (-)</c:v>
                </c:pt>
                <c:pt idx="6">
                  <c:v>West Cumberland Hospital (136)</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(416)</c:v>
                </c:pt>
                <c:pt idx="1">
                  <c:v>Workington Community Hospital (-)</c:v>
                </c:pt>
                <c:pt idx="2">
                  <c:v>Cumberland Infirmary (271)</c:v>
                </c:pt>
                <c:pt idx="3">
                  <c:v>Keswick Hospital (-)</c:v>
                </c:pt>
                <c:pt idx="4">
                  <c:v>Penrith Hospital (-)</c:v>
                </c:pt>
                <c:pt idx="5">
                  <c:v>Brampton Hospital (-)</c:v>
                </c:pt>
                <c:pt idx="6">
                  <c:v>West Cumberland Hospital (136)</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(416)</c:v>
                </c:pt>
                <c:pt idx="1">
                  <c:v>Workington Community Hospital (-)</c:v>
                </c:pt>
                <c:pt idx="2">
                  <c:v>Cumberland Infirmary (271)</c:v>
                </c:pt>
                <c:pt idx="3">
                  <c:v>Keswick Hospital (-)</c:v>
                </c:pt>
                <c:pt idx="4">
                  <c:v>Penrith Hospital (-)</c:v>
                </c:pt>
                <c:pt idx="5">
                  <c:v>Brampton Hospital (-)</c:v>
                </c:pt>
                <c:pt idx="6">
                  <c:v>West Cumberland Hospital (136)</c:v>
                </c:pt>
                <c:pt idx="7">
                  <c:v>Cockermouth Hospital (-)</c:v>
                </c:pt>
              </c:strCache>
            </c:strRef>
          </c:cat>
          <c:val>
            <c:numRef>
              <c:f>Sheet1!$G$2:$G$9</c:f>
              <c:numCache>
                <c:formatCode>0.0;;</c:formatCode>
                <c:ptCount val="8"/>
                <c:pt idx="0">
                  <c:v>4.5108065478784596</c:v>
                </c:pt>
                <c:pt idx="1">
                  <c:v>0</c:v>
                </c:pt>
                <c:pt idx="2">
                  <c:v>4.2039897351820139</c:v>
                </c:pt>
                <c:pt idx="3">
                  <c:v>0</c:v>
                </c:pt>
                <c:pt idx="4">
                  <c:v>0</c:v>
                </c:pt>
                <c:pt idx="5">
                  <c:v>0</c:v>
                </c:pt>
                <c:pt idx="6">
                  <c:v>4.8823870697554907</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(416)</c:v>
                </c:pt>
                <c:pt idx="1">
                  <c:v>Workington Community Hospital (-)</c:v>
                </c:pt>
                <c:pt idx="2">
                  <c:v>Cumberland Infirmary (271)</c:v>
                </c:pt>
                <c:pt idx="3">
                  <c:v>Keswick Hospital (-)</c:v>
                </c:pt>
                <c:pt idx="4">
                  <c:v>Penrith Hospital (-)</c:v>
                </c:pt>
                <c:pt idx="5">
                  <c:v>Brampton Hospital (-)</c:v>
                </c:pt>
                <c:pt idx="6">
                  <c:v>West Cumberland Hospital (136)</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(416)</c:v>
                </c:pt>
                <c:pt idx="1">
                  <c:v>Workington Community Hospital (-)</c:v>
                </c:pt>
                <c:pt idx="2">
                  <c:v>Cumberland Infirmary (271)</c:v>
                </c:pt>
                <c:pt idx="3">
                  <c:v>Keswick Hospital (-)</c:v>
                </c:pt>
                <c:pt idx="4">
                  <c:v>Penrith Hospital (-)</c:v>
                </c:pt>
                <c:pt idx="5">
                  <c:v>Brampton Hospital (-)</c:v>
                </c:pt>
                <c:pt idx="6">
                  <c:v>West Cumberland Hospital (136)</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(416)</c:v>
                </c:pt>
                <c:pt idx="1">
                  <c:v>Workington Community Hospital (-)</c:v>
                </c:pt>
                <c:pt idx="2">
                  <c:v>Cumberland Infirmary (271)</c:v>
                </c:pt>
                <c:pt idx="3">
                  <c:v>Keswick Hospital (-)</c:v>
                </c:pt>
                <c:pt idx="4">
                  <c:v>Penrith Hospital (-)</c:v>
                </c:pt>
                <c:pt idx="5">
                  <c:v>Brampton Hospital (-)</c:v>
                </c:pt>
                <c:pt idx="6">
                  <c:v>West Cumberland Hospital (136)</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5.4891934521215404</c:v>
                </c:pt>
                <c:pt idx="1">
                  <c:v>0</c:v>
                </c:pt>
                <c:pt idx="2">
                  <c:v>5.7960102648179861</c:v>
                </c:pt>
                <c:pt idx="3">
                  <c:v>0</c:v>
                </c:pt>
                <c:pt idx="4">
                  <c:v>0</c:v>
                </c:pt>
                <c:pt idx="5">
                  <c:v>0</c:v>
                </c:pt>
                <c:pt idx="6">
                  <c:v>5.1176129302445093</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(455)</c:v>
                </c:pt>
                <c:pt idx="1">
                  <c:v>Workington Community Hospital (-)</c:v>
                </c:pt>
                <c:pt idx="2">
                  <c:v>Cumberland Infirmary (295)</c:v>
                </c:pt>
                <c:pt idx="3">
                  <c:v>Keswick Hospital (-)</c:v>
                </c:pt>
                <c:pt idx="4">
                  <c:v>Penrith Hospital (-)</c:v>
                </c:pt>
                <c:pt idx="5">
                  <c:v>Brampton Hospital (-)</c:v>
                </c:pt>
                <c:pt idx="6">
                  <c:v>West Cumberland Hospital (152)</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(455)</c:v>
                </c:pt>
                <c:pt idx="1">
                  <c:v>Workington Community Hospital (-)</c:v>
                </c:pt>
                <c:pt idx="2">
                  <c:v>Cumberland Infirmary (295)</c:v>
                </c:pt>
                <c:pt idx="3">
                  <c:v>Keswick Hospital (-)</c:v>
                </c:pt>
                <c:pt idx="4">
                  <c:v>Penrith Hospital (-)</c:v>
                </c:pt>
                <c:pt idx="5">
                  <c:v>Brampton Hospital (-)</c:v>
                </c:pt>
                <c:pt idx="6">
                  <c:v>West Cumberland Hospital (152)</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(455)</c:v>
                </c:pt>
                <c:pt idx="1">
                  <c:v>Workington Community Hospital (-)</c:v>
                </c:pt>
                <c:pt idx="2">
                  <c:v>Cumberland Infirmary (295)</c:v>
                </c:pt>
                <c:pt idx="3">
                  <c:v>Keswick Hospital (-)</c:v>
                </c:pt>
                <c:pt idx="4">
                  <c:v>Penrith Hospital (-)</c:v>
                </c:pt>
                <c:pt idx="5">
                  <c:v>Brampton Hospital (-)</c:v>
                </c:pt>
                <c:pt idx="6">
                  <c:v>West Cumberland Hospital (152)</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(455)</c:v>
                </c:pt>
                <c:pt idx="1">
                  <c:v>Workington Community Hospital (-)</c:v>
                </c:pt>
                <c:pt idx="2">
                  <c:v>Cumberland Infirmary (295)</c:v>
                </c:pt>
                <c:pt idx="3">
                  <c:v>Keswick Hospital (-)</c:v>
                </c:pt>
                <c:pt idx="4">
                  <c:v>Penrith Hospital (-)</c:v>
                </c:pt>
                <c:pt idx="5">
                  <c:v>Brampton Hospital (-)</c:v>
                </c:pt>
                <c:pt idx="6">
                  <c:v>West Cumberland Hospital (152)</c:v>
                </c:pt>
                <c:pt idx="7">
                  <c:v>Cockermouth Hospital (-)</c:v>
                </c:pt>
              </c:strCache>
            </c:strRef>
          </c:cat>
          <c:val>
            <c:numRef>
              <c:f>Sheet1!$G$2:$G$9</c:f>
              <c:numCache>
                <c:formatCode>0.0;;</c:formatCode>
                <c:ptCount val="8"/>
                <c:pt idx="0">
                  <c:v>6.303465676722511</c:v>
                </c:pt>
                <c:pt idx="1">
                  <c:v>0</c:v>
                </c:pt>
                <c:pt idx="2">
                  <c:v>6.3349866038454197</c:v>
                </c:pt>
                <c:pt idx="3">
                  <c:v>0</c:v>
                </c:pt>
                <c:pt idx="4">
                  <c:v>0</c:v>
                </c:pt>
                <c:pt idx="5">
                  <c:v>0</c:v>
                </c:pt>
                <c:pt idx="6">
                  <c:v>6.2592630036443619</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(455)</c:v>
                </c:pt>
                <c:pt idx="1">
                  <c:v>Workington Community Hospital (-)</c:v>
                </c:pt>
                <c:pt idx="2">
                  <c:v>Cumberland Infirmary (295)</c:v>
                </c:pt>
                <c:pt idx="3">
                  <c:v>Keswick Hospital (-)</c:v>
                </c:pt>
                <c:pt idx="4">
                  <c:v>Penrith Hospital (-)</c:v>
                </c:pt>
                <c:pt idx="5">
                  <c:v>Brampton Hospital (-)</c:v>
                </c:pt>
                <c:pt idx="6">
                  <c:v>West Cumberland Hospital (152)</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(455)</c:v>
                </c:pt>
                <c:pt idx="1">
                  <c:v>Workington Community Hospital (-)</c:v>
                </c:pt>
                <c:pt idx="2">
                  <c:v>Cumberland Infirmary (295)</c:v>
                </c:pt>
                <c:pt idx="3">
                  <c:v>Keswick Hospital (-)</c:v>
                </c:pt>
                <c:pt idx="4">
                  <c:v>Penrith Hospital (-)</c:v>
                </c:pt>
                <c:pt idx="5">
                  <c:v>Brampton Hospital (-)</c:v>
                </c:pt>
                <c:pt idx="6">
                  <c:v>West Cumberland Hospital (152)</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(455)</c:v>
                </c:pt>
                <c:pt idx="1">
                  <c:v>Workington Community Hospital (-)</c:v>
                </c:pt>
                <c:pt idx="2">
                  <c:v>Cumberland Infirmary (295)</c:v>
                </c:pt>
                <c:pt idx="3">
                  <c:v>Keswick Hospital (-)</c:v>
                </c:pt>
                <c:pt idx="4">
                  <c:v>Penrith Hospital (-)</c:v>
                </c:pt>
                <c:pt idx="5">
                  <c:v>Brampton Hospital (-)</c:v>
                </c:pt>
                <c:pt idx="6">
                  <c:v>West Cumberland Hospital (152)</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3.696534323277489</c:v>
                </c:pt>
                <c:pt idx="1">
                  <c:v>0</c:v>
                </c:pt>
                <c:pt idx="2">
                  <c:v>3.6650133961545803</c:v>
                </c:pt>
                <c:pt idx="3">
                  <c:v>0</c:v>
                </c:pt>
                <c:pt idx="4">
                  <c:v>0</c:v>
                </c:pt>
                <c:pt idx="5">
                  <c:v>0</c:v>
                </c:pt>
                <c:pt idx="6">
                  <c:v>3.7407369963556381</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(458)</c:v>
                </c:pt>
                <c:pt idx="1">
                  <c:v>Workington Community Hospital (-)</c:v>
                </c:pt>
                <c:pt idx="2">
                  <c:v>Cumberland Infirmary (297)</c:v>
                </c:pt>
                <c:pt idx="3">
                  <c:v>Keswick Hospital (-)</c:v>
                </c:pt>
                <c:pt idx="4">
                  <c:v>Penrith Hospital (-)</c:v>
                </c:pt>
                <c:pt idx="5">
                  <c:v>Brampton Hospital (-)</c:v>
                </c:pt>
                <c:pt idx="6">
                  <c:v>West Cumberland Hospital (151)</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(458)</c:v>
                </c:pt>
                <c:pt idx="1">
                  <c:v>Workington Community Hospital (-)</c:v>
                </c:pt>
                <c:pt idx="2">
                  <c:v>Cumberland Infirmary (297)</c:v>
                </c:pt>
                <c:pt idx="3">
                  <c:v>Keswick Hospital (-)</c:v>
                </c:pt>
                <c:pt idx="4">
                  <c:v>Penrith Hospital (-)</c:v>
                </c:pt>
                <c:pt idx="5">
                  <c:v>Brampton Hospital (-)</c:v>
                </c:pt>
                <c:pt idx="6">
                  <c:v>West Cumberland Hospital (151)</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(458)</c:v>
                </c:pt>
                <c:pt idx="1">
                  <c:v>Workington Community Hospital (-)</c:v>
                </c:pt>
                <c:pt idx="2">
                  <c:v>Cumberland Infirmary (297)</c:v>
                </c:pt>
                <c:pt idx="3">
                  <c:v>Keswick Hospital (-)</c:v>
                </c:pt>
                <c:pt idx="4">
                  <c:v>Penrith Hospital (-)</c:v>
                </c:pt>
                <c:pt idx="5">
                  <c:v>Brampton Hospital (-)</c:v>
                </c:pt>
                <c:pt idx="6">
                  <c:v>West Cumberland Hospital (151)</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(458)</c:v>
                </c:pt>
                <c:pt idx="1">
                  <c:v>Workington Community Hospital (-)</c:v>
                </c:pt>
                <c:pt idx="2">
                  <c:v>Cumberland Infirmary (297)</c:v>
                </c:pt>
                <c:pt idx="3">
                  <c:v>Keswick Hospital (-)</c:v>
                </c:pt>
                <c:pt idx="4">
                  <c:v>Penrith Hospital (-)</c:v>
                </c:pt>
                <c:pt idx="5">
                  <c:v>Brampton Hospital (-)</c:v>
                </c:pt>
                <c:pt idx="6">
                  <c:v>West Cumberland Hospital (151)</c:v>
                </c:pt>
                <c:pt idx="7">
                  <c:v>Cockermouth Hospital (-)</c:v>
                </c:pt>
              </c:strCache>
            </c:strRef>
          </c:cat>
          <c:val>
            <c:numRef>
              <c:f>Sheet1!$G$2:$G$9</c:f>
              <c:numCache>
                <c:formatCode>0.0;;</c:formatCode>
                <c:ptCount val="8"/>
                <c:pt idx="0">
                  <c:v>7.5687840709945009</c:v>
                </c:pt>
                <c:pt idx="1">
                  <c:v>0</c:v>
                </c:pt>
                <c:pt idx="2">
                  <c:v>7.2515112317161234</c:v>
                </c:pt>
                <c:pt idx="3">
                  <c:v>0</c:v>
                </c:pt>
                <c:pt idx="4">
                  <c:v>0</c:v>
                </c:pt>
                <c:pt idx="5">
                  <c:v>0</c:v>
                </c:pt>
                <c:pt idx="6">
                  <c:v>8.1670084967276253</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(458)</c:v>
                </c:pt>
                <c:pt idx="1">
                  <c:v>Workington Community Hospital (-)</c:v>
                </c:pt>
                <c:pt idx="2">
                  <c:v>Cumberland Infirmary (297)</c:v>
                </c:pt>
                <c:pt idx="3">
                  <c:v>Keswick Hospital (-)</c:v>
                </c:pt>
                <c:pt idx="4">
                  <c:v>Penrith Hospital (-)</c:v>
                </c:pt>
                <c:pt idx="5">
                  <c:v>Brampton Hospital (-)</c:v>
                </c:pt>
                <c:pt idx="6">
                  <c:v>West Cumberland Hospital (151)</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(458)</c:v>
                </c:pt>
                <c:pt idx="1">
                  <c:v>Workington Community Hospital (-)</c:v>
                </c:pt>
                <c:pt idx="2">
                  <c:v>Cumberland Infirmary (297)</c:v>
                </c:pt>
                <c:pt idx="3">
                  <c:v>Keswick Hospital (-)</c:v>
                </c:pt>
                <c:pt idx="4">
                  <c:v>Penrith Hospital (-)</c:v>
                </c:pt>
                <c:pt idx="5">
                  <c:v>Brampton Hospital (-)</c:v>
                </c:pt>
                <c:pt idx="6">
                  <c:v>West Cumberland Hospital (151)</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(458)</c:v>
                </c:pt>
                <c:pt idx="1">
                  <c:v>Workington Community Hospital (-)</c:v>
                </c:pt>
                <c:pt idx="2">
                  <c:v>Cumberland Infirmary (297)</c:v>
                </c:pt>
                <c:pt idx="3">
                  <c:v>Keswick Hospital (-)</c:v>
                </c:pt>
                <c:pt idx="4">
                  <c:v>Penrith Hospital (-)</c:v>
                </c:pt>
                <c:pt idx="5">
                  <c:v>Brampton Hospital (-)</c:v>
                </c:pt>
                <c:pt idx="6">
                  <c:v>West Cumberland Hospital (151)</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2.4312159290054991</c:v>
                </c:pt>
                <c:pt idx="1">
                  <c:v>0</c:v>
                </c:pt>
                <c:pt idx="2">
                  <c:v>2.7484887682838766</c:v>
                </c:pt>
                <c:pt idx="3">
                  <c:v>0</c:v>
                </c:pt>
                <c:pt idx="4">
                  <c:v>0</c:v>
                </c:pt>
                <c:pt idx="5">
                  <c:v>0</c:v>
                </c:pt>
                <c:pt idx="6">
                  <c:v>1.8329915032723747</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(249)</c:v>
                </c:pt>
                <c:pt idx="1">
                  <c:v>Workington Community Hospital (-)</c:v>
                </c:pt>
                <c:pt idx="2">
                  <c:v>Cumberland Infirmary (159)</c:v>
                </c:pt>
                <c:pt idx="3">
                  <c:v>Keswick Hospital (-)</c:v>
                </c:pt>
                <c:pt idx="4">
                  <c:v>Penrith Hospital (-)</c:v>
                </c:pt>
                <c:pt idx="5">
                  <c:v>Brampton Hospital (-)</c:v>
                </c:pt>
                <c:pt idx="6">
                  <c:v>West Cumberland Hospital (82)</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(249)</c:v>
                </c:pt>
                <c:pt idx="1">
                  <c:v>Workington Community Hospital (-)</c:v>
                </c:pt>
                <c:pt idx="2">
                  <c:v>Cumberland Infirmary (159)</c:v>
                </c:pt>
                <c:pt idx="3">
                  <c:v>Keswick Hospital (-)</c:v>
                </c:pt>
                <c:pt idx="4">
                  <c:v>Penrith Hospital (-)</c:v>
                </c:pt>
                <c:pt idx="5">
                  <c:v>Brampton Hospital (-)</c:v>
                </c:pt>
                <c:pt idx="6">
                  <c:v>West Cumberland Hospital (82)</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(249)</c:v>
                </c:pt>
                <c:pt idx="1">
                  <c:v>Workington Community Hospital (-)</c:v>
                </c:pt>
                <c:pt idx="2">
                  <c:v>Cumberland Infirmary (159)</c:v>
                </c:pt>
                <c:pt idx="3">
                  <c:v>Keswick Hospital (-)</c:v>
                </c:pt>
                <c:pt idx="4">
                  <c:v>Penrith Hospital (-)</c:v>
                </c:pt>
                <c:pt idx="5">
                  <c:v>Brampton Hospital (-)</c:v>
                </c:pt>
                <c:pt idx="6">
                  <c:v>West Cumberland Hospital (82)</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(249)</c:v>
                </c:pt>
                <c:pt idx="1">
                  <c:v>Workington Community Hospital (-)</c:v>
                </c:pt>
                <c:pt idx="2">
                  <c:v>Cumberland Infirmary (159)</c:v>
                </c:pt>
                <c:pt idx="3">
                  <c:v>Keswick Hospital (-)</c:v>
                </c:pt>
                <c:pt idx="4">
                  <c:v>Penrith Hospital (-)</c:v>
                </c:pt>
                <c:pt idx="5">
                  <c:v>Brampton Hospital (-)</c:v>
                </c:pt>
                <c:pt idx="6">
                  <c:v>West Cumberland Hospital (82)</c:v>
                </c:pt>
                <c:pt idx="7">
                  <c:v>Cockermouth Hospital (-)</c:v>
                </c:pt>
              </c:strCache>
            </c:strRef>
          </c:cat>
          <c:val>
            <c:numRef>
              <c:f>Sheet1!$G$2:$G$9</c:f>
              <c:numCache>
                <c:formatCode>0.0;;</c:formatCode>
                <c:ptCount val="8"/>
                <c:pt idx="0">
                  <c:v>8.353128185623536</c:v>
                </c:pt>
                <c:pt idx="1">
                  <c:v>0</c:v>
                </c:pt>
                <c:pt idx="2">
                  <c:v>8.2704130766020594</c:v>
                </c:pt>
                <c:pt idx="3">
                  <c:v>0</c:v>
                </c:pt>
                <c:pt idx="4">
                  <c:v>0</c:v>
                </c:pt>
                <c:pt idx="5">
                  <c:v>0</c:v>
                </c:pt>
                <c:pt idx="6">
                  <c:v>8.2545889571398945</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(249)</c:v>
                </c:pt>
                <c:pt idx="1">
                  <c:v>Workington Community Hospital (-)</c:v>
                </c:pt>
                <c:pt idx="2">
                  <c:v>Cumberland Infirmary (159)</c:v>
                </c:pt>
                <c:pt idx="3">
                  <c:v>Keswick Hospital (-)</c:v>
                </c:pt>
                <c:pt idx="4">
                  <c:v>Penrith Hospital (-)</c:v>
                </c:pt>
                <c:pt idx="5">
                  <c:v>Brampton Hospital (-)</c:v>
                </c:pt>
                <c:pt idx="6">
                  <c:v>West Cumberland Hospital (82)</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(249)</c:v>
                </c:pt>
                <c:pt idx="1">
                  <c:v>Workington Community Hospital (-)</c:v>
                </c:pt>
                <c:pt idx="2">
                  <c:v>Cumberland Infirmary (159)</c:v>
                </c:pt>
                <c:pt idx="3">
                  <c:v>Keswick Hospital (-)</c:v>
                </c:pt>
                <c:pt idx="4">
                  <c:v>Penrith Hospital (-)</c:v>
                </c:pt>
                <c:pt idx="5">
                  <c:v>Brampton Hospital (-)</c:v>
                </c:pt>
                <c:pt idx="6">
                  <c:v>West Cumberland Hospital (82)</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(249)</c:v>
                </c:pt>
                <c:pt idx="1">
                  <c:v>Workington Community Hospital (-)</c:v>
                </c:pt>
                <c:pt idx="2">
                  <c:v>Cumberland Infirmary (159)</c:v>
                </c:pt>
                <c:pt idx="3">
                  <c:v>Keswick Hospital (-)</c:v>
                </c:pt>
                <c:pt idx="4">
                  <c:v>Penrith Hospital (-)</c:v>
                </c:pt>
                <c:pt idx="5">
                  <c:v>Brampton Hospital (-)</c:v>
                </c:pt>
                <c:pt idx="6">
                  <c:v>West Cumberland Hospital (82)</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1.646871814376464</c:v>
                </c:pt>
                <c:pt idx="1">
                  <c:v>0</c:v>
                </c:pt>
                <c:pt idx="2">
                  <c:v>1.7295869233979406</c:v>
                </c:pt>
                <c:pt idx="3">
                  <c:v>0</c:v>
                </c:pt>
                <c:pt idx="4">
                  <c:v>0</c:v>
                </c:pt>
                <c:pt idx="5">
                  <c:v>0</c:v>
                </c:pt>
                <c:pt idx="6">
                  <c:v>1.7454110428601055</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(300)</c:v>
                </c:pt>
                <c:pt idx="1">
                  <c:v>Workington Community Hospital (-)</c:v>
                </c:pt>
                <c:pt idx="2">
                  <c:v>Cumberland Infirmary (202)</c:v>
                </c:pt>
                <c:pt idx="3">
                  <c:v>Keswick Hospital (-)</c:v>
                </c:pt>
                <c:pt idx="4">
                  <c:v>Penrith Hospital (-)</c:v>
                </c:pt>
                <c:pt idx="5">
                  <c:v>Brampton Hospital (-)</c:v>
                </c:pt>
                <c:pt idx="6">
                  <c:v>West Cumberland Hospital (90)</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(300)</c:v>
                </c:pt>
                <c:pt idx="1">
                  <c:v>Workington Community Hospital (-)</c:v>
                </c:pt>
                <c:pt idx="2">
                  <c:v>Cumberland Infirmary (202)</c:v>
                </c:pt>
                <c:pt idx="3">
                  <c:v>Keswick Hospital (-)</c:v>
                </c:pt>
                <c:pt idx="4">
                  <c:v>Penrith Hospital (-)</c:v>
                </c:pt>
                <c:pt idx="5">
                  <c:v>Brampton Hospital (-)</c:v>
                </c:pt>
                <c:pt idx="6">
                  <c:v>West Cumberland Hospital (90)</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(300)</c:v>
                </c:pt>
                <c:pt idx="1">
                  <c:v>Workington Community Hospital (-)</c:v>
                </c:pt>
                <c:pt idx="2">
                  <c:v>Cumberland Infirmary (202)</c:v>
                </c:pt>
                <c:pt idx="3">
                  <c:v>Keswick Hospital (-)</c:v>
                </c:pt>
                <c:pt idx="4">
                  <c:v>Penrith Hospital (-)</c:v>
                </c:pt>
                <c:pt idx="5">
                  <c:v>Brampton Hospital (-)</c:v>
                </c:pt>
                <c:pt idx="6">
                  <c:v>West Cumberland Hospital (90)</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(300)</c:v>
                </c:pt>
                <c:pt idx="1">
                  <c:v>Workington Community Hospital (-)</c:v>
                </c:pt>
                <c:pt idx="2">
                  <c:v>Cumberland Infirmary (202)</c:v>
                </c:pt>
                <c:pt idx="3">
                  <c:v>Keswick Hospital (-)</c:v>
                </c:pt>
                <c:pt idx="4">
                  <c:v>Penrith Hospital (-)</c:v>
                </c:pt>
                <c:pt idx="5">
                  <c:v>Brampton Hospital (-)</c:v>
                </c:pt>
                <c:pt idx="6">
                  <c:v>West Cumberland Hospital (90)</c:v>
                </c:pt>
                <c:pt idx="7">
                  <c:v>Cockermouth Hospital (-)</c:v>
                </c:pt>
              </c:strCache>
            </c:strRef>
          </c:cat>
          <c:val>
            <c:numRef>
              <c:f>Sheet1!$G$2:$G$9</c:f>
              <c:numCache>
                <c:formatCode>0.0;;</c:formatCode>
                <c:ptCount val="8"/>
                <c:pt idx="0">
                  <c:v>6.2469357077322227</c:v>
                </c:pt>
                <c:pt idx="1">
                  <c:v>0</c:v>
                </c:pt>
                <c:pt idx="2">
                  <c:v>6.3198442960300696</c:v>
                </c:pt>
                <c:pt idx="3">
                  <c:v>0</c:v>
                </c:pt>
                <c:pt idx="4">
                  <c:v>0</c:v>
                </c:pt>
                <c:pt idx="5">
                  <c:v>0</c:v>
                </c:pt>
                <c:pt idx="6">
                  <c:v>5.7527832266457892</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(300)</c:v>
                </c:pt>
                <c:pt idx="1">
                  <c:v>Workington Community Hospital (-)</c:v>
                </c:pt>
                <c:pt idx="2">
                  <c:v>Cumberland Infirmary (202)</c:v>
                </c:pt>
                <c:pt idx="3">
                  <c:v>Keswick Hospital (-)</c:v>
                </c:pt>
                <c:pt idx="4">
                  <c:v>Penrith Hospital (-)</c:v>
                </c:pt>
                <c:pt idx="5">
                  <c:v>Brampton Hospital (-)</c:v>
                </c:pt>
                <c:pt idx="6">
                  <c:v>West Cumberland Hospital (90)</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(300)</c:v>
                </c:pt>
                <c:pt idx="1">
                  <c:v>Workington Community Hospital (-)</c:v>
                </c:pt>
                <c:pt idx="2">
                  <c:v>Cumberland Infirmary (202)</c:v>
                </c:pt>
                <c:pt idx="3">
                  <c:v>Keswick Hospital (-)</c:v>
                </c:pt>
                <c:pt idx="4">
                  <c:v>Penrith Hospital (-)</c:v>
                </c:pt>
                <c:pt idx="5">
                  <c:v>Brampton Hospital (-)</c:v>
                </c:pt>
                <c:pt idx="6">
                  <c:v>West Cumberland Hospital (90)</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(300)</c:v>
                </c:pt>
                <c:pt idx="1">
                  <c:v>Workington Community Hospital (-)</c:v>
                </c:pt>
                <c:pt idx="2">
                  <c:v>Cumberland Infirmary (202)</c:v>
                </c:pt>
                <c:pt idx="3">
                  <c:v>Keswick Hospital (-)</c:v>
                </c:pt>
                <c:pt idx="4">
                  <c:v>Penrith Hospital (-)</c:v>
                </c:pt>
                <c:pt idx="5">
                  <c:v>Brampton Hospital (-)</c:v>
                </c:pt>
                <c:pt idx="6">
                  <c:v>West Cumberland Hospital (90)</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3.7530642922677773</c:v>
                </c:pt>
                <c:pt idx="1">
                  <c:v>0</c:v>
                </c:pt>
                <c:pt idx="2">
                  <c:v>3.6801557039699304</c:v>
                </c:pt>
                <c:pt idx="3">
                  <c:v>0</c:v>
                </c:pt>
                <c:pt idx="4">
                  <c:v>0</c:v>
                </c:pt>
                <c:pt idx="5">
                  <c:v>0</c:v>
                </c:pt>
                <c:pt idx="6">
                  <c:v>4.2472167733542108</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(512)</c:v>
                </c:pt>
                <c:pt idx="1">
                  <c:v>Workington Community Hospital (-)</c:v>
                </c:pt>
                <c:pt idx="2">
                  <c:v>Cumberland Infirmary (337)</c:v>
                </c:pt>
                <c:pt idx="3">
                  <c:v>Keswick Hospital (-)</c:v>
                </c:pt>
                <c:pt idx="4">
                  <c:v>Penrith Hospital (-)</c:v>
                </c:pt>
                <c:pt idx="5">
                  <c:v>Brampton Hospital (-)</c:v>
                </c:pt>
                <c:pt idx="6">
                  <c:v>West Cumberland Hospital (165)</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(512)</c:v>
                </c:pt>
                <c:pt idx="1">
                  <c:v>Workington Community Hospital (-)</c:v>
                </c:pt>
                <c:pt idx="2">
                  <c:v>Cumberland Infirmary (337)</c:v>
                </c:pt>
                <c:pt idx="3">
                  <c:v>Keswick Hospital (-)</c:v>
                </c:pt>
                <c:pt idx="4">
                  <c:v>Penrith Hospital (-)</c:v>
                </c:pt>
                <c:pt idx="5">
                  <c:v>Brampton Hospital (-)</c:v>
                </c:pt>
                <c:pt idx="6">
                  <c:v>West Cumberland Hospital (165)</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(512)</c:v>
                </c:pt>
                <c:pt idx="1">
                  <c:v>Workington Community Hospital (-)</c:v>
                </c:pt>
                <c:pt idx="2">
                  <c:v>Cumberland Infirmary (337)</c:v>
                </c:pt>
                <c:pt idx="3">
                  <c:v>Keswick Hospital (-)</c:v>
                </c:pt>
                <c:pt idx="4">
                  <c:v>Penrith Hospital (-)</c:v>
                </c:pt>
                <c:pt idx="5">
                  <c:v>Brampton Hospital (-)</c:v>
                </c:pt>
                <c:pt idx="6">
                  <c:v>West Cumberland Hospital (165)</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(512)</c:v>
                </c:pt>
                <c:pt idx="1">
                  <c:v>Workington Community Hospital (-)</c:v>
                </c:pt>
                <c:pt idx="2">
                  <c:v>Cumberland Infirmary (337)</c:v>
                </c:pt>
                <c:pt idx="3">
                  <c:v>Keswick Hospital (-)</c:v>
                </c:pt>
                <c:pt idx="4">
                  <c:v>Penrith Hospital (-)</c:v>
                </c:pt>
                <c:pt idx="5">
                  <c:v>Brampton Hospital (-)</c:v>
                </c:pt>
                <c:pt idx="6">
                  <c:v>West Cumberland Hospital (165)</c:v>
                </c:pt>
                <c:pt idx="7">
                  <c:v>Cockermouth Hospital (-)</c:v>
                </c:pt>
              </c:strCache>
            </c:strRef>
          </c:cat>
          <c:val>
            <c:numRef>
              <c:f>Sheet1!$G$2:$G$9</c:f>
              <c:numCache>
                <c:formatCode>0.0;;</c:formatCode>
                <c:ptCount val="8"/>
                <c:pt idx="0">
                  <c:v>9.2000924460891547</c:v>
                </c:pt>
                <c:pt idx="1">
                  <c:v>0</c:v>
                </c:pt>
                <c:pt idx="2">
                  <c:v>9.0998858903700555</c:v>
                </c:pt>
                <c:pt idx="3">
                  <c:v>0</c:v>
                </c:pt>
                <c:pt idx="4">
                  <c:v>0</c:v>
                </c:pt>
                <c:pt idx="5">
                  <c:v>0</c:v>
                </c:pt>
                <c:pt idx="6">
                  <c:v>9.2758764133405176</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(512)</c:v>
                </c:pt>
                <c:pt idx="1">
                  <c:v>Workington Community Hospital (-)</c:v>
                </c:pt>
                <c:pt idx="2">
                  <c:v>Cumberland Infirmary (337)</c:v>
                </c:pt>
                <c:pt idx="3">
                  <c:v>Keswick Hospital (-)</c:v>
                </c:pt>
                <c:pt idx="4">
                  <c:v>Penrith Hospital (-)</c:v>
                </c:pt>
                <c:pt idx="5">
                  <c:v>Brampton Hospital (-)</c:v>
                </c:pt>
                <c:pt idx="6">
                  <c:v>West Cumberland Hospital (165)</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(512)</c:v>
                </c:pt>
                <c:pt idx="1">
                  <c:v>Workington Community Hospital (-)</c:v>
                </c:pt>
                <c:pt idx="2">
                  <c:v>Cumberland Infirmary (337)</c:v>
                </c:pt>
                <c:pt idx="3">
                  <c:v>Keswick Hospital (-)</c:v>
                </c:pt>
                <c:pt idx="4">
                  <c:v>Penrith Hospital (-)</c:v>
                </c:pt>
                <c:pt idx="5">
                  <c:v>Brampton Hospital (-)</c:v>
                </c:pt>
                <c:pt idx="6">
                  <c:v>West Cumberland Hospital (165)</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(512)</c:v>
                </c:pt>
                <c:pt idx="1">
                  <c:v>Workington Community Hospital (-)</c:v>
                </c:pt>
                <c:pt idx="2">
                  <c:v>Cumberland Infirmary (337)</c:v>
                </c:pt>
                <c:pt idx="3">
                  <c:v>Keswick Hospital (-)</c:v>
                </c:pt>
                <c:pt idx="4">
                  <c:v>Penrith Hospital (-)</c:v>
                </c:pt>
                <c:pt idx="5">
                  <c:v>Brampton Hospital (-)</c:v>
                </c:pt>
                <c:pt idx="6">
                  <c:v>West Cumberland Hospital (165)</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0.79990755391084534</c:v>
                </c:pt>
                <c:pt idx="1">
                  <c:v>0</c:v>
                </c:pt>
                <c:pt idx="2">
                  <c:v>0.90011410962994454</c:v>
                </c:pt>
                <c:pt idx="3">
                  <c:v>0</c:v>
                </c:pt>
                <c:pt idx="4">
                  <c:v>0</c:v>
                </c:pt>
                <c:pt idx="5">
                  <c:v>0</c:v>
                </c:pt>
                <c:pt idx="6">
                  <c:v>0.7241235866594824</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(335)</c:v>
                </c:pt>
                <c:pt idx="3">
                  <c:v>Keswick Hospital (-)</c:v>
                </c:pt>
                <c:pt idx="4">
                  <c:v>Penrith Hospital (-)</c:v>
                </c:pt>
                <c:pt idx="5">
                  <c:v>Brampton Hospital (-)</c:v>
                </c:pt>
                <c:pt idx="6">
                  <c:v>West Cumberland Hospital (165)</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(335)</c:v>
                </c:pt>
                <c:pt idx="3">
                  <c:v>Keswick Hospital (-)</c:v>
                </c:pt>
                <c:pt idx="4">
                  <c:v>Penrith Hospital (-)</c:v>
                </c:pt>
                <c:pt idx="5">
                  <c:v>Brampton Hospital (-)</c:v>
                </c:pt>
                <c:pt idx="6">
                  <c:v>West Cumberland Hospital (165)</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(335)</c:v>
                </c:pt>
                <c:pt idx="3">
                  <c:v>Keswick Hospital (-)</c:v>
                </c:pt>
                <c:pt idx="4">
                  <c:v>Penrith Hospital (-)</c:v>
                </c:pt>
                <c:pt idx="5">
                  <c:v>Brampton Hospital (-)</c:v>
                </c:pt>
                <c:pt idx="6">
                  <c:v>West Cumberland Hospital (165)</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(335)</c:v>
                </c:pt>
                <c:pt idx="3">
                  <c:v>Keswick Hospital (-)</c:v>
                </c:pt>
                <c:pt idx="4">
                  <c:v>Penrith Hospital (-)</c:v>
                </c:pt>
                <c:pt idx="5">
                  <c:v>Brampton Hospital (-)</c:v>
                </c:pt>
                <c:pt idx="6">
                  <c:v>West Cumberland Hospital (165)</c:v>
                </c:pt>
                <c:pt idx="7">
                  <c:v>Cockermouth Hospital (-)</c:v>
                </c:pt>
              </c:strCache>
            </c:strRef>
          </c:cat>
          <c:val>
            <c:numRef>
              <c:f>Sheet1!$G$2:$G$9</c:f>
              <c:numCache>
                <c:formatCode>0.0;;</c:formatCode>
                <c:ptCount val="8"/>
                <c:pt idx="0">
                  <c:v>9.1790991278690548</c:v>
                </c:pt>
                <c:pt idx="1">
                  <c:v>0</c:v>
                </c:pt>
                <c:pt idx="2">
                  <c:v>9.0674404419458892</c:v>
                </c:pt>
                <c:pt idx="3">
                  <c:v>0</c:v>
                </c:pt>
                <c:pt idx="4">
                  <c:v>0</c:v>
                </c:pt>
                <c:pt idx="5">
                  <c:v>0</c:v>
                </c:pt>
                <c:pt idx="6">
                  <c:v>9.330007675646554</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(335)</c:v>
                </c:pt>
                <c:pt idx="3">
                  <c:v>Keswick Hospital (-)</c:v>
                </c:pt>
                <c:pt idx="4">
                  <c:v>Penrith Hospital (-)</c:v>
                </c:pt>
                <c:pt idx="5">
                  <c:v>Brampton Hospital (-)</c:v>
                </c:pt>
                <c:pt idx="6">
                  <c:v>West Cumberland Hospital (165)</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(335)</c:v>
                </c:pt>
                <c:pt idx="3">
                  <c:v>Keswick Hospital (-)</c:v>
                </c:pt>
                <c:pt idx="4">
                  <c:v>Penrith Hospital (-)</c:v>
                </c:pt>
                <c:pt idx="5">
                  <c:v>Brampton Hospital (-)</c:v>
                </c:pt>
                <c:pt idx="6">
                  <c:v>West Cumberland Hospital (165)</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(510)</c:v>
                </c:pt>
                <c:pt idx="1">
                  <c:v>Workington Community Hospital (-)</c:v>
                </c:pt>
                <c:pt idx="2">
                  <c:v>Cumberland Infirmary (335)</c:v>
                </c:pt>
                <c:pt idx="3">
                  <c:v>Keswick Hospital (-)</c:v>
                </c:pt>
                <c:pt idx="4">
                  <c:v>Penrith Hospital (-)</c:v>
                </c:pt>
                <c:pt idx="5">
                  <c:v>Brampton Hospital (-)</c:v>
                </c:pt>
                <c:pt idx="6">
                  <c:v>West Cumberland Hospital (165)</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0.8209008721309452</c:v>
                </c:pt>
                <c:pt idx="1">
                  <c:v>0</c:v>
                </c:pt>
                <c:pt idx="2">
                  <c:v>0.93255955805411084</c:v>
                </c:pt>
                <c:pt idx="3">
                  <c:v>0</c:v>
                </c:pt>
                <c:pt idx="4">
                  <c:v>0</c:v>
                </c:pt>
                <c:pt idx="5">
                  <c:v>0</c:v>
                </c:pt>
                <c:pt idx="6">
                  <c:v>0.66999232435344602</c:v>
                </c:pt>
                <c:pt idx="7">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(508)</c:v>
                </c:pt>
                <c:pt idx="1">
                  <c:v>Workington Community Hospital (-)</c:v>
                </c:pt>
                <c:pt idx="2">
                  <c:v>Cumberland Infirmary (334)</c:v>
                </c:pt>
                <c:pt idx="3">
                  <c:v>Keswick Hospital (-)</c:v>
                </c:pt>
                <c:pt idx="4">
                  <c:v>Penrith Hospital (-)</c:v>
                </c:pt>
                <c:pt idx="5">
                  <c:v>Brampton Hospital (-)</c:v>
                </c:pt>
                <c:pt idx="6">
                  <c:v>West Cumberland Hospital (164)</c:v>
                </c:pt>
                <c:pt idx="7">
                  <c:v>Cockermouth Hospital (-)</c:v>
                </c:pt>
              </c:strCache>
            </c:strRef>
          </c:cat>
          <c:val>
            <c:numRef>
              <c:f>Sheet1!$D$2:$D$9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(508)</c:v>
                </c:pt>
                <c:pt idx="1">
                  <c:v>Workington Community Hospital (-)</c:v>
                </c:pt>
                <c:pt idx="2">
                  <c:v>Cumberland Infirmary (334)</c:v>
                </c:pt>
                <c:pt idx="3">
                  <c:v>Keswick Hospital (-)</c:v>
                </c:pt>
                <c:pt idx="4">
                  <c:v>Penrith Hospital (-)</c:v>
                </c:pt>
                <c:pt idx="5">
                  <c:v>Brampton Hospital (-)</c:v>
                </c:pt>
                <c:pt idx="6">
                  <c:v>West Cumberland Hospital (164)</c:v>
                </c:pt>
                <c:pt idx="7">
                  <c:v>Cockermouth Hospital (-)</c:v>
                </c:pt>
              </c:strCache>
            </c:strRef>
          </c:cat>
          <c:val>
            <c:numRef>
              <c:f>Sheet1!$E$2:$E$9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(508)</c:v>
                </c:pt>
                <c:pt idx="1">
                  <c:v>Workington Community Hospital (-)</c:v>
                </c:pt>
                <c:pt idx="2">
                  <c:v>Cumberland Infirmary (334)</c:v>
                </c:pt>
                <c:pt idx="3">
                  <c:v>Keswick Hospital (-)</c:v>
                </c:pt>
                <c:pt idx="4">
                  <c:v>Penrith Hospital (-)</c:v>
                </c:pt>
                <c:pt idx="5">
                  <c:v>Brampton Hospital (-)</c:v>
                </c:pt>
                <c:pt idx="6">
                  <c:v>West Cumberland Hospital (164)</c:v>
                </c:pt>
                <c:pt idx="7">
                  <c:v>Cockermouth Hospital (-)</c:v>
                </c:pt>
              </c:strCache>
            </c:strRef>
          </c:cat>
          <c:val>
            <c:numRef>
              <c:f>Sheet1!$F$2:$F$9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(508)</c:v>
                </c:pt>
                <c:pt idx="1">
                  <c:v>Workington Community Hospital (-)</c:v>
                </c:pt>
                <c:pt idx="2">
                  <c:v>Cumberland Infirmary (334)</c:v>
                </c:pt>
                <c:pt idx="3">
                  <c:v>Keswick Hospital (-)</c:v>
                </c:pt>
                <c:pt idx="4">
                  <c:v>Penrith Hospital (-)</c:v>
                </c:pt>
                <c:pt idx="5">
                  <c:v>Brampton Hospital (-)</c:v>
                </c:pt>
                <c:pt idx="6">
                  <c:v>West Cumberland Hospital (164)</c:v>
                </c:pt>
                <c:pt idx="7">
                  <c:v>Cockermouth Hospital (-)</c:v>
                </c:pt>
              </c:strCache>
            </c:strRef>
          </c:cat>
          <c:val>
            <c:numRef>
              <c:f>Sheet1!$G$2:$G$9</c:f>
              <c:numCache>
                <c:formatCode>0.0;;</c:formatCode>
                <c:ptCount val="8"/>
                <c:pt idx="0">
                  <c:v>8.2883801323664237</c:v>
                </c:pt>
                <c:pt idx="1">
                  <c:v>0</c:v>
                </c:pt>
                <c:pt idx="2">
                  <c:v>8.1557215431821355</c:v>
                </c:pt>
                <c:pt idx="3">
                  <c:v>0</c:v>
                </c:pt>
                <c:pt idx="4">
                  <c:v>0</c:v>
                </c:pt>
                <c:pt idx="5">
                  <c:v>0</c:v>
                </c:pt>
                <c:pt idx="6">
                  <c:v>8.5492435458763012</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(508)</c:v>
                </c:pt>
                <c:pt idx="1">
                  <c:v>Workington Community Hospital (-)</c:v>
                </c:pt>
                <c:pt idx="2">
                  <c:v>Cumberland Infirmary (334)</c:v>
                </c:pt>
                <c:pt idx="3">
                  <c:v>Keswick Hospital (-)</c:v>
                </c:pt>
                <c:pt idx="4">
                  <c:v>Penrith Hospital (-)</c:v>
                </c:pt>
                <c:pt idx="5">
                  <c:v>Brampton Hospital (-)</c:v>
                </c:pt>
                <c:pt idx="6">
                  <c:v>West Cumberland Hospital (164)</c:v>
                </c:pt>
                <c:pt idx="7">
                  <c:v>Cockermouth Hospital (-)</c:v>
                </c:pt>
              </c:strCache>
            </c:strRef>
          </c:cat>
          <c:val>
            <c:numRef>
              <c:f>Sheet1!$H$2:$H$9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(508)</c:v>
                </c:pt>
                <c:pt idx="1">
                  <c:v>Workington Community Hospital (-)</c:v>
                </c:pt>
                <c:pt idx="2">
                  <c:v>Cumberland Infirmary (334)</c:v>
                </c:pt>
                <c:pt idx="3">
                  <c:v>Keswick Hospital (-)</c:v>
                </c:pt>
                <c:pt idx="4">
                  <c:v>Penrith Hospital (-)</c:v>
                </c:pt>
                <c:pt idx="5">
                  <c:v>Brampton Hospital (-)</c:v>
                </c:pt>
                <c:pt idx="6">
                  <c:v>West Cumberland Hospital (164)</c:v>
                </c:pt>
                <c:pt idx="7">
                  <c:v>Cockermouth Hospital (-)</c:v>
                </c:pt>
              </c:strCache>
            </c:strRef>
          </c:cat>
          <c:val>
            <c:numRef>
              <c:f>Sheet1!$I$2:$I$9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Your trust (508)</c:v>
                </c:pt>
                <c:pt idx="1">
                  <c:v>Workington Community Hospital (-)</c:v>
                </c:pt>
                <c:pt idx="2">
                  <c:v>Cumberland Infirmary (334)</c:v>
                </c:pt>
                <c:pt idx="3">
                  <c:v>Keswick Hospital (-)</c:v>
                </c:pt>
                <c:pt idx="4">
                  <c:v>Penrith Hospital (-)</c:v>
                </c:pt>
                <c:pt idx="5">
                  <c:v>Brampton Hospital (-)</c:v>
                </c:pt>
                <c:pt idx="6">
                  <c:v>West Cumberland Hospital (164)</c:v>
                </c:pt>
                <c:pt idx="7">
                  <c:v>Cockermouth Hospital (-)</c:v>
                </c:pt>
              </c:strCache>
            </c:strRef>
          </c:cat>
          <c:val>
            <c:numRef>
              <c:f>Sheet1!$J$2:$J$9</c:f>
              <c:numCache>
                <c:formatCode>0.0;;</c:formatCode>
                <c:ptCount val="8"/>
                <c:pt idx="0">
                  <c:v>0</c:v>
                </c:pt>
                <c:pt idx="1">
                  <c:v>0</c:v>
                </c:pt>
                <c:pt idx="2">
                  <c:v>0</c:v>
                </c:pt>
                <c:pt idx="3">
                  <c:v>0</c:v>
                </c:pt>
                <c:pt idx="4">
                  <c:v>0</c:v>
                </c:pt>
                <c:pt idx="5">
                  <c:v>0</c:v>
                </c:pt>
                <c:pt idx="6">
                  <c:v>0</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Sheet1!$C$2:$C$9</c:f>
              <c:numCache>
                <c:formatCode>0.0</c:formatCode>
                <c:ptCount val="8"/>
                <c:pt idx="0">
                  <c:v>1.7116198676335763</c:v>
                </c:pt>
                <c:pt idx="1">
                  <c:v>0</c:v>
                </c:pt>
                <c:pt idx="2">
                  <c:v>1.8442784568178645</c:v>
                </c:pt>
                <c:pt idx="3">
                  <c:v>0</c:v>
                </c:pt>
                <c:pt idx="4">
                  <c:v>0</c:v>
                </c:pt>
                <c:pt idx="5">
                  <c:v>0</c:v>
                </c:pt>
                <c:pt idx="6">
                  <c:v>1.4507564541236988</c:v>
                </c:pt>
                <c:pt idx="7">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0.875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7.3291980231068532</c:v>
                </c:pt>
                <c:pt idx="1">
                  <c:v>6.2058329341560761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7.554966582059059</c:v>
                </c:pt>
                <c:pt idx="1">
                  <c:v>7.3170288240826942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7.5034839063390359</c:v>
                </c:pt>
                <c:pt idx="1">
                  <c:v>7.2160178773608319</c:v>
                </c:pt>
                <c:pt idx="2">
                  <c:v>6.4561060844927196</c:v>
                </c:pt>
                <c:pt idx="3">
                  <c:v>6.5113788572646536</c:v>
                </c:pt>
                <c:pt idx="4">
                  <c:v>6.5810370556754743</c:v>
                </c:pt>
                <c:pt idx="5">
                  <c:v>6.8364601443278286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7.0375095697666037</c:v>
                </c:pt>
                <c:pt idx="1">
                  <c:v>6.6927374546544796</c:v>
                </c:pt>
                <c:pt idx="2">
                  <c:v>7.1267424432400519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8.7144032280743673</c:v>
                </c:pt>
                <c:pt idx="1">
                  <c:v>8.5885253833786006</c:v>
                </c:pt>
                <c:pt idx="2">
                  <c:v>8.7444635870455478</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8.7497850540389113</c:v>
                </c:pt>
                <c:pt idx="1">
                  <c:v>8.585943573832262</c:v>
                </c:pt>
                <c:pt idx="2">
                  <c:v>8.6731748226358256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9.2577535473211121</c:v>
                </c:pt>
                <c:pt idx="1">
                  <c:v>9.0747952860437842</c:v>
                </c:pt>
                <c:pt idx="2">
                  <c:v>9.208139565645471</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4.5532086649778938</c:v>
                </c:pt>
                <c:pt idx="1">
                  <c:v>3.856274497833621</c:v>
                </c:pt>
                <c:pt idx="2">
                  <c:v>4.0311138575838346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9.1938466710998892</c:v>
                </c:pt>
                <c:pt idx="1">
                  <c:v>9.1342702112713852</c:v>
                </c:pt>
                <c:pt idx="2">
                  <c:v>9.0699455962931435</c:v>
                </c:pt>
                <c:pt idx="3">
                  <c:v>9.1060983973810306</c:v>
                </c:pt>
                <c:pt idx="4">
                  <c:v>9.0881351788827853</c:v>
                </c:pt>
                <c:pt idx="5">
                  <c:v>8.8396309657870855</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8.5677749789955939</c:v>
                </c:pt>
                <c:pt idx="1">
                  <c:v>8.4347622827369673</c:v>
                </c:pt>
                <c:pt idx="2">
                  <c:v>8.6382472886645338</c:v>
                </c:pt>
                <c:pt idx="3">
                  <c:v>8.6198626426282683</c:v>
                </c:pt>
                <c:pt idx="4">
                  <c:v>8.5710781865618006</c:v>
                </c:pt>
                <c:pt idx="5">
                  <c:v>8.5623278055210896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8.6023504077318336</c:v>
                </c:pt>
                <c:pt idx="1">
                  <c:v>8.2685887314859166</c:v>
                </c:pt>
                <c:pt idx="2">
                  <c:v>8.376354422311147</c:v>
                </c:pt>
                <c:pt idx="3">
                  <c:v>8.262632554806876</c:v>
                </c:pt>
                <c:pt idx="4">
                  <c:v>8.1911422253899993</c:v>
                </c:pt>
                <c:pt idx="5">
                  <c:v>8.3454833419385412</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8.3289194322872646</c:v>
                </c:pt>
                <c:pt idx="1">
                  <c:v>8.269521295942635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7.081411104731953</c:v>
                </c:pt>
                <c:pt idx="1">
                  <c:v>6.89706119759731</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9.6262203282152363</c:v>
                </c:pt>
                <c:pt idx="1">
                  <c:v>9.5810175042585648</c:v>
                </c:pt>
                <c:pt idx="2">
                  <c:v>9.6822730415506051</c:v>
                </c:pt>
                <c:pt idx="3">
                  <c:v>9.6692292557641473</c:v>
                </c:pt>
                <c:pt idx="4">
                  <c:v>9.632561490527344</c:v>
                </c:pt>
                <c:pt idx="5">
                  <c:v>9.5781633404171398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8.8582003316938689</c:v>
                </c:pt>
                <c:pt idx="1">
                  <c:v>8.5340927215278857</c:v>
                </c:pt>
                <c:pt idx="2">
                  <c:v>8.6107495103212752</c:v>
                </c:pt>
                <c:pt idx="3">
                  <c:v>8.6327077231497853</c:v>
                </c:pt>
                <c:pt idx="4">
                  <c:v>8.65794124766742</c:v>
                </c:pt>
                <c:pt idx="5">
                  <c:v>8.6475072744959345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9.1867778949666459</c:v>
                </c:pt>
                <c:pt idx="1">
                  <c:v>8.9762348969407881</c:v>
                </c:pt>
                <c:pt idx="2">
                  <c:v>9.1693112040180722</c:v>
                </c:pt>
                <c:pt idx="3">
                  <c:v>8.9146882982076008</c:v>
                </c:pt>
                <c:pt idx="4">
                  <c:v>8.9433124123052536</c:v>
                </c:pt>
                <c:pt idx="5">
                  <c:v>8.9844693257948869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8.7241923584686436</c:v>
                </c:pt>
                <c:pt idx="1">
                  <c:v>8.461483080632842</c:v>
                </c:pt>
                <c:pt idx="2">
                  <c:v>8.6729638927235797</c:v>
                </c:pt>
                <c:pt idx="3">
                  <c:v>8.8732963098689623</c:v>
                </c:pt>
                <c:pt idx="4">
                  <c:v>9.0081733470026464</c:v>
                </c:pt>
                <c:pt idx="5">
                  <c:v>8.8170005721057496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9.1694005665472531</c:v>
                </c:pt>
                <c:pt idx="1">
                  <c:v>8.8515439135957745</c:v>
                </c:pt>
                <c:pt idx="2">
                  <c:v>9.1551179854453704</c:v>
                </c:pt>
                <c:pt idx="3">
                  <c:v>8.6810189597761784</c:v>
                </c:pt>
                <c:pt idx="4">
                  <c:v>8.9034935884218331</c:v>
                </c:pt>
                <c:pt idx="5">
                  <c:v>8.8923593551158895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9.2708527433437418</c:v>
                </c:pt>
                <c:pt idx="1">
                  <c:v>9.1831771317129061</c:v>
                </c:pt>
                <c:pt idx="2">
                  <c:v>9.2578963389290525</c:v>
                </c:pt>
                <c:pt idx="3">
                  <c:v>8.9959414893876897</c:v>
                </c:pt>
                <c:pt idx="4">
                  <c:v>9.1585142435250813</c:v>
                </c:pt>
                <c:pt idx="5">
                  <c:v>9.193524715365788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9.0326433985773491</c:v>
                </c:pt>
                <c:pt idx="1">
                  <c:v>8.718563717255126</c:v>
                </c:pt>
                <c:pt idx="2">
                  <c:v>9.0708102350783832</c:v>
                </c:pt>
                <c:pt idx="3">
                  <c:v>8.8350940458690488</c:v>
                </c:pt>
                <c:pt idx="4">
                  <c:v>9.0794018856398964</c:v>
                </c:pt>
                <c:pt idx="5">
                  <c:v>8.9992980291332696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8.1111429311435028</c:v>
                </c:pt>
                <c:pt idx="1">
                  <c:v>7.6034034414647538</c:v>
                </c:pt>
                <c:pt idx="2">
                  <c:v>7.2664990297153409</c:v>
                </c:pt>
                <c:pt idx="3">
                  <c:v>7.6296541386760186</c:v>
                </c:pt>
                <c:pt idx="4">
                  <c:v>7.8814680312201499</c:v>
                </c:pt>
                <c:pt idx="5">
                  <c:v>7.6737421643586936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8.3177024295135222</c:v>
                </c:pt>
                <c:pt idx="1">
                  <c:v>7.8665811919594981</c:v>
                </c:pt>
                <c:pt idx="2">
                  <c:v>8.2720714847840568</c:v>
                </c:pt>
                <c:pt idx="3">
                  <c:v>7.8029862507388064</c:v>
                </c:pt>
                <c:pt idx="4">
                  <c:v>7.7894167269150456</c:v>
                </c:pt>
                <c:pt idx="5">
                  <c:v>7.7861788994685321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7.3145756755997882</c:v>
                </c:pt>
                <c:pt idx="1">
                  <c:v>7.1359781310514956</c:v>
                </c:pt>
                <c:pt idx="2">
                  <c:v>7.3904797271861202</c:v>
                </c:pt>
                <c:pt idx="3">
                  <c:v>7.1878265688797418</c:v>
                </c:pt>
                <c:pt idx="4">
                  <c:v>7.377988429126237</c:v>
                </c:pt>
                <c:pt idx="5">
                  <c:v>7.3032727833898514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8.9572524670898765</c:v>
                </c:pt>
                <c:pt idx="1">
                  <c:v>8.7477619714544321</c:v>
                </c:pt>
                <c:pt idx="2">
                  <c:v>8.8359417984303068</c:v>
                </c:pt>
                <c:pt idx="3">
                  <c:v>8.7196116983531926</c:v>
                </c:pt>
                <c:pt idx="4">
                  <c:v>8.8269159915549213</c:v>
                </c:pt>
                <c:pt idx="5">
                  <c:v>9.0031648495716396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8.1417966365381051</c:v>
                </c:pt>
                <c:pt idx="1">
                  <c:v>7.7162612361646907</c:v>
                </c:pt>
                <c:pt idx="2">
                  <c:v>8.1015861458429654</c:v>
                </c:pt>
                <c:pt idx="3">
                  <c:v>7.8244152131258158</c:v>
                </c:pt>
                <c:pt idx="4">
                  <c:v>7.9259911876076288</c:v>
                </c:pt>
                <c:pt idx="5">
                  <c:v>7.9844453953647081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9.5291067450725553</c:v>
                </c:pt>
                <c:pt idx="1">
                  <c:v>9.4208689754680908</c:v>
                </c:pt>
                <c:pt idx="2">
                  <c:v>9.5369966688808496</c:v>
                </c:pt>
                <c:pt idx="3">
                  <c:v>9.561070257300976</c:v>
                </c:pt>
                <c:pt idx="4">
                  <c:v>9.4862819311505735</c:v>
                </c:pt>
                <c:pt idx="5">
                  <c:v>9.4266208888567053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9.0198967096801237</c:v>
                </c:pt>
                <c:pt idx="1">
                  <c:v>8.8275427705634577</c:v>
                </c:pt>
                <c:pt idx="2">
                  <c:v>9.1779455872224744</c:v>
                </c:pt>
                <c:pt idx="3">
                  <c:v>8.8673062961880351</c:v>
                </c:pt>
                <c:pt idx="4">
                  <c:v>8.6472723397830489</c:v>
                </c:pt>
                <c:pt idx="5">
                  <c:v>8.9050370692080136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8.7584175029467861</c:v>
                </c:pt>
                <c:pt idx="1">
                  <c:v>8.6579106226246676</c:v>
                </c:pt>
                <c:pt idx="2">
                  <c:v>8.5594629107616669</c:v>
                </c:pt>
                <c:pt idx="3">
                  <c:v>8.4131495536512535</c:v>
                </c:pt>
                <c:pt idx="4">
                  <c:v>8.5803005943169843</c:v>
                </c:pt>
                <c:pt idx="5">
                  <c:v>8.5368933461043763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8.2570676901561075</c:v>
                </c:pt>
                <c:pt idx="1">
                  <c:v>6.6041979954419716</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8.6174830752925775</c:v>
                </c:pt>
                <c:pt idx="1">
                  <c:v>7.9190403055808876</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7.1192059703091806</c:v>
                </c:pt>
                <c:pt idx="1">
                  <c:v>7.0474758351860576</c:v>
                </c:pt>
                <c:pt idx="2">
                  <c:v>7.1595520661168619</c:v>
                </c:pt>
                <c:pt idx="3">
                  <c:v>6.6830712441625106</c:v>
                </c:pt>
                <c:pt idx="4">
                  <c:v>6.8914787387739107</c:v>
                </c:pt>
                <c:pt idx="5">
                  <c:v>6.9620439505643352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8.6478430518037221</c:v>
                </c:pt>
                <c:pt idx="1">
                  <c:v>8.5646585516703642</c:v>
                </c:pt>
                <c:pt idx="2">
                  <c:v>8.1847343188369077</c:v>
                </c:pt>
                <c:pt idx="3">
                  <c:v>8.0608461406432035</c:v>
                </c:pt>
                <c:pt idx="4">
                  <c:v>7.9483416659348798</c:v>
                </c:pt>
                <c:pt idx="5">
                  <c:v>8.503402594890316</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7.3005982063026442</c:v>
                </c:pt>
                <c:pt idx="1">
                  <c:v>7.1840690682460133</c:v>
                </c:pt>
                <c:pt idx="2">
                  <c:v>7.0529451818736</c:v>
                </c:pt>
                <c:pt idx="3">
                  <c:v>6.8953138898876238</c:v>
                </c:pt>
                <c:pt idx="4">
                  <c:v>7.3191900488068926</c:v>
                </c:pt>
                <c:pt idx="5">
                  <c:v>6.8908424869217288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6.99491283168922</c:v>
                </c:pt>
                <c:pt idx="1">
                  <c:v>7.8932128190792303</c:v>
                </c:pt>
                <c:pt idx="2">
                  <c:v>7.8424060396789734</c:v>
                </c:pt>
                <c:pt idx="3">
                  <c:v>7.8307179383307348</c:v>
                </c:pt>
                <c:pt idx="4">
                  <c:v>7.744528028005548</c:v>
                </c:pt>
                <c:pt idx="5">
                  <c:v>7.6995130804489937</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9.0019080631728343</c:v>
                </c:pt>
                <c:pt idx="1">
                  <c:v>8.9910568331724559</c:v>
                </c:pt>
                <c:pt idx="2">
                  <c:v>8.8763526859113799</c:v>
                </c:pt>
                <c:pt idx="3">
                  <c:v>8.9752959793019738</c:v>
                </c:pt>
                <c:pt idx="4">
                  <c:v>8.9942401139048549</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4.6666275542444096</c:v>
                </c:pt>
                <c:pt idx="1">
                  <c:v>4.3592857385587784</c:v>
                </c:pt>
                <c:pt idx="2">
                  <c:v>4.177513100032022</c:v>
                </c:pt>
                <c:pt idx="3">
                  <c:v>4.3189710844041098</c:v>
                </c:pt>
                <c:pt idx="4">
                  <c:v>4.1502050036204716</c:v>
                </c:pt>
                <c:pt idx="5">
                  <c:v>4.5108065478784596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6.3102487340220064</c:v>
                </c:pt>
                <c:pt idx="1">
                  <c:v>6.441916055135211</c:v>
                </c:pt>
                <c:pt idx="2">
                  <c:v>6.529318987298149</c:v>
                </c:pt>
                <c:pt idx="3">
                  <c:v>6.7182074355461783</c:v>
                </c:pt>
                <c:pt idx="4">
                  <c:v>6.6180707342354577</c:v>
                </c:pt>
                <c:pt idx="5">
                  <c:v>6.303465676722511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7.9407330857419929</c:v>
                </c:pt>
                <c:pt idx="1">
                  <c:v>7.5553744929308344</c:v>
                </c:pt>
                <c:pt idx="2">
                  <c:v>7.5736392561802912</c:v>
                </c:pt>
                <c:pt idx="3">
                  <c:v>7.3248995850517904</c:v>
                </c:pt>
                <c:pt idx="4">
                  <c:v>7.778824285795225</c:v>
                </c:pt>
                <c:pt idx="5">
                  <c:v>7.5687840709945009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8.5273227373169878</c:v>
                </c:pt>
                <c:pt idx="1">
                  <c:v>8.247779800440254</c:v>
                </c:pt>
                <c:pt idx="2">
                  <c:v>7.7147611432668812</c:v>
                </c:pt>
                <c:pt idx="3">
                  <c:v>8.1364444866551242</c:v>
                </c:pt>
                <c:pt idx="4">
                  <c:v>8.0219462397223467</c:v>
                </c:pt>
                <c:pt idx="5">
                  <c:v>8.353128185623536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6.7387491036730429</c:v>
                </c:pt>
                <c:pt idx="1">
                  <c:v>6.2469357077322227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9.0966060909020889</c:v>
                </c:pt>
                <c:pt idx="1">
                  <c:v>9.1839774348091723</c:v>
                </c:pt>
                <c:pt idx="2">
                  <c:v>9.2000924460891547</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9.378777871500187</c:v>
                </c:pt>
                <c:pt idx="1">
                  <c:v>9.1614759613985441</c:v>
                </c:pt>
                <c:pt idx="2">
                  <c:v>9.2407838528930384</c:v>
                </c:pt>
                <c:pt idx="3">
                  <c:v>9.1650379091899001</c:v>
                </c:pt>
                <c:pt idx="4">
                  <c:v>9.2105064126456657</c:v>
                </c:pt>
                <c:pt idx="5">
                  <c:v>9.1790991278690548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8.3287305966238421</c:v>
                </c:pt>
                <c:pt idx="1">
                  <c:v>8.1399379448600495</c:v>
                </c:pt>
                <c:pt idx="2">
                  <c:v>8.254571627701246</c:v>
                </c:pt>
                <c:pt idx="3">
                  <c:v>8.1020953741958905</c:v>
                </c:pt>
                <c:pt idx="4">
                  <c:v>8.3165523994340695</c:v>
                </c:pt>
                <c:pt idx="5">
                  <c:v>8.2883801323664237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132542"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RNN | North Cumbria Integrated Care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132542"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RNN | North Cumbria Integrated Care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RNN | North Cumbria Integrated Care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North Cumbria Integrated Care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3551328285"/>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3977480418"/>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86%</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44%</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518</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76%</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45%</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24%</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2780023013"/>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3075502763"/>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102528705"/>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2026110421"/>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4072737195"/>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1447591022"/>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q38. Before you left the hospital, were your family or carers given the information they needed to care for you at home? </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q40. Before you left hospital, did you know what would happen next with your care?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 How would you rate the quality of information you were given, while you were on the waiting list to be admitted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1029800542"/>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82753452"/>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q7_1. Were you ever prevented from sleeping at night by any of the following? Noise from other patients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3594623818"/>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North Cumbria Integrated Care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North Cumbria Integrated Care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518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Religious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while on virtual wards:</a:t>
            </a:r>
            <a:r>
              <a:rPr lang="en-GB" sz="1250">
                <a:solidFill>
                  <a:prstClr val="black"/>
                </a:solidFill>
                <a:latin typeface="Arial"/>
              </a:rPr>
              <a:t> </a:t>
            </a:r>
            <a:r>
              <a:rPr lang="en-GB" sz="1250" b="0">
                <a:solidFill>
                  <a:prstClr val="black"/>
                </a:solidFill>
                <a:latin typeface="Arial"/>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being prevented from sleeping at night due to noise from other patients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Waiting list</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Family / carers given information to care for patient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Next steps:</a:t>
            </a:r>
            <a:r>
              <a:rPr lang="en-GB" sz="1250">
                <a:solidFill>
                  <a:prstClr val="black"/>
                </a:solidFill>
                <a:latin typeface="Arial"/>
              </a:rPr>
              <a:t> </a:t>
            </a:r>
            <a:r>
              <a:rPr lang="en-GB" sz="1250" b="0" noProof="0">
                <a:solidFill>
                  <a:prstClr val="black"/>
                </a:solidFill>
                <a:latin typeface="Arial"/>
              </a:rPr>
              <a:t>Patients knowing what would happen next with their care before they left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a waiting list:</a:t>
            </a:r>
            <a:r>
              <a:rPr lang="en-GB" sz="1250">
                <a:solidFill>
                  <a:prstClr val="black"/>
                </a:solidFill>
                <a:latin typeface="Arial"/>
              </a:rPr>
              <a:t> </a:t>
            </a:r>
            <a:r>
              <a:rPr lang="en-GB" sz="1250" b="0">
                <a:solidFill>
                  <a:prstClr val="black"/>
                </a:solidFill>
                <a:latin typeface="Arial"/>
              </a:rPr>
              <a:t>Quality of information given while on waiting list</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being given information about what they should / should not do after they leave hospital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207268338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71031736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1800111847"/>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29296996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1246421754"/>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38261519"/>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3343220627"/>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1424322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294290641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4947604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3816995350"/>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297734160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2489052853"/>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4056793609"/>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4102888228"/>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53192523"/>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2571506994"/>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165837603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1680240702"/>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223268534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179642328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1463890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1349651726"/>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390334078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1934186085"/>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898726324"/>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1366549881"/>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316250963"/>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3002753873"/>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61086359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350606315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52913342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3094166737"/>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74952379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3966097875"/>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686217948"/>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3105460295"/>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183196812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422284145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23312309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1562834215"/>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325427682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2245164334"/>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1466724096"/>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2596561599"/>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2423444308"/>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328959415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295937518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10906662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946980627"/>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311279829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829444432"/>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2350160769"/>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186436525"/>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219793556"/>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85597033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626722680"/>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4275383472"/>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92703145"/>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851584975"/>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147100742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12138468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2231428909"/>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328323652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4200602232"/>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2188403020"/>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3934931803"/>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3110410927"/>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149462551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3999955328"/>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84139421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469086194"/>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287167204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4498754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4099273687"/>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104506543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2529749525"/>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3063088848"/>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14684066"/>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407554407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07208732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2898728687"/>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57392249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714332065"/>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3139733548"/>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534195968"/>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360485695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2685055048"/>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1614464886"/>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846256328"/>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746039706"/>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151143169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2767993100"/>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1748040738"/>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2588200206"/>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2360219624"/>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335179216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56394009"/>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301803766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3961152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3407808787"/>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168605959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3749210798"/>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249087778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65664557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58272682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2852651174"/>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178065310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3075695714"/>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404316980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02089225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3900349935"/>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4613830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594981427"/>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1867463369"/>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82807984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146968252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82548646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120730426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910132845"/>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206960207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3883682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33536595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288566487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115012467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170154761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235015505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61298649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343750662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111287280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268733829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60653048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48595256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325963374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167186019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246764303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11575646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232594257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61154045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18741715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164741115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190137860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315071187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400075397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116978201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100487564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49262213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196746296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208950632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168411865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152320171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362685265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162830355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54313911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204357745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357943818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106656697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59617455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230498279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348261631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78625957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135991874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367044241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228737034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45176059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8254499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333946479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9300874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65166851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122</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2237465176"/>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312809335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385190596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102588381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494</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140361065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15432586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510</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3887257165"/>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3437274241"/>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222201375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72350407"/>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188298172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1522218941"/>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510</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231842160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25442592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510</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3865358829"/>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511221480"/>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404800156"/>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992044646"/>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06747075"/>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05649027"/>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2813108105"/>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2322683240"/>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3762308631"/>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1718069713"/>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370934014"/>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549003485"/>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184592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0172243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90438223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471</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33690424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7967941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1095181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18754441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1621302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11790354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482</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16483200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1884506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4086217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3907762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507</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33182753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9798447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2665241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74178407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22513204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6162717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3393602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52395122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20782245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0999724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3554571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8680485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27459728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459812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4962857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193755937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2637048097"/>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2682043355"/>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4101260125"/>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0715564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2152718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2381806221"/>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783935109"/>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192;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188;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166;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9211283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86563940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718559753"/>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2241256227"/>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6905338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1579045543"/>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0529972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9603619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982667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21805148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2974398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659687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09666589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317;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256;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58712469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23427980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4120375699"/>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49973410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314351381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417328453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333708221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0478350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9680712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856697683"/>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16307</Words>
  <Application>Microsoft Office PowerPoint</Application>
  <PresentationFormat>Widescreen</PresentationFormat>
  <Paragraphs>2132</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North Cumbria Integrated Care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2026-09-03T09:21:05Z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